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02" r:id="rId6"/>
    <p:sldId id="298" r:id="rId7"/>
    <p:sldId id="299" r:id="rId8"/>
    <p:sldId id="300" r:id="rId9"/>
    <p:sldId id="301" r:id="rId10"/>
    <p:sldId id="296" r:id="rId11"/>
    <p:sldId id="303" r:id="rId12"/>
    <p:sldId id="304" r:id="rId1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274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178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CDBF2F5-E058-4359-96B1-607D7047F4CF}" type="datetime1">
              <a:rPr lang="es-ES" smtClean="0"/>
              <a:t>02/06/2020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s-ES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7DA3B-AF13-44AF-99C4-C681CF9FC030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8962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1583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orma libre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" name="Forma libre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" name="Forma libre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" name="Forma libre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" name="Forma libre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0" name="Grupo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49" name="Forma libre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50" name="Grupo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orma libre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59" name="Forma libre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60" name="Forma libre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61" name="Grupo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orma libre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1" name="Grupo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orma libre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7" name="Grupo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orma libre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9" name="Grupo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06" name="Grupo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5" name="Forma libre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16" name="Forma libre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grpSp>
        <p:nvGrpSpPr>
          <p:cNvPr id="117" name="Grupo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orma libre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46" name="Grupo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orma libre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1" name="Grupo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Autofit/>
          </a:bodyPr>
          <a:lstStyle>
            <a:lvl1pPr algn="ctr">
              <a:defRPr sz="6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EA9BEA-9E5F-415E-9D28-BE211AF1807D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F56AE4-3CFF-42B5-B091-2D67D0F43808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E7136A-3AEC-476A-99D4-0BCD8B55CAA7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7EEBEAA-6BCE-4176-9729-9E0D900E3AE4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7" name="Forma libre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9" name="Grupo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1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2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3" name="Grupo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orma libre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6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7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1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2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7" name="Grupo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0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1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2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3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4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5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6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7" name="Forma libre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8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9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0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1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2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3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4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5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6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7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8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9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0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1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2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3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4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5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6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7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8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9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0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1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2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3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4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5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6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7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8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9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0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1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2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3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4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5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6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7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8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9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0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1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2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3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4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5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6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7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8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9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0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1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2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3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4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5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6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7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8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9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0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1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2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3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4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5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6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7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8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9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0" name="Grupo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orma libre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2" name="Forma libre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3" name="Forma libre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4" name="Forma libre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5" name="Forma libre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6" name="Forma libre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7" name="Forma libre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8" name="Forma libre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9" name="Forma libre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0" name="Forma libre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1" name="Forma libre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2" name="Forma libre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3" name="Forma libre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Forma libre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5" name="Forma libre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6" name="Forma libre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7" name="Forma libre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Forma libre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9" name="Forma libre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0" name="Forma libre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1" name="Forma libre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2" name="Forma libre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3" name="Forma libre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4" name="Forma libre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orma libre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orma libre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7" name="Forma libre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8" name="Forma libre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89" name="Grupo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orma libre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1" name="Elipse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2" name="Forma libre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3" name="Forma libre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4" name="Forma libre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5" name="Forma libre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6" name="Forma libre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7" name="Forma libre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8" name="Forma libre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9" name="Forma libre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0" name="Forma libre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1" name="Forma libre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2" name="Forma libre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3" name="Forma libre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4" name="Forma libre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5" name="Forma libre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6" name="Forma libre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7" name="Forma libre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8" name="Forma libre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9" name="Forma libre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10" name="Forma libre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311" name="Grupo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orma libre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3" name="Forma libre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4" name="Forma libre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5" name="Forma libre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6" name="Forma libre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7" name="Forma libre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8" name="Forma libre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9" name="Forma libre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0" name="Forma libre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1" name="Forma libre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2" name="Forma libre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3" name="Forma libre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4" name="Forma libre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5" name="Forma libre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6" name="Forma libre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7" name="Forma libre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8" name="Forma libre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9" name="Forma libre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0" name="Forma libre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1" name="Forma libre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2" name="Forma libre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3" name="Forma libre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4" name="Forma libre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5" name="Forma libre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6" name="Forma libre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7" name="Forma libre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8" name="Forma libre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9" name="Forma libre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0" name="Forma libre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1" name="Forma libre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2" name="Forma libre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3" name="Forma libre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4" name="Forma libre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5" name="Forma libre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6" name="Forma libre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7" name="Forma libre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8" name="Grupo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o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orma libre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6" name="Forma libre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7" name="Forma libre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8" name="Forma libre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9" name="Forma libre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0" name="Forma libre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1" name="Forma libre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2" name="Forma libre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3" name="Forma libre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4" name="Forma libre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5" name="Forma libre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6" name="Forma libre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7" name="Forma libre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8" name="Forma libre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9" name="Forma libre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0" name="Forma libre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1" name="Forma libre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2" name="Forma libre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3" name="Forma libre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4" name="Forma libre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5" name="Forma libre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6" name="Forma libre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7" name="Forma libre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8" name="Forma libre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9" name="Forma libre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0" name="Forma libre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1" name="Forma libre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2" name="Forma libre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3" name="Forma libre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4" name="Forma libre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5" name="Forma libre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6" name="Forma libre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7" name="Forma libre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8" name="Forma libre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9" name="Forma libre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0" name="Forma libre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1" name="Forma libre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2" name="Forma libre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3" name="Forma libre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4" name="Forma libre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5" name="Forma libre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6" name="Forma libre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7" name="Forma libre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8" name="Forma libre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9" name="Forma libre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0" name="Forma libre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1" name="Forma libre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0" name="Grupo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orma libre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7" name="Forma libre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8" name="Forma libre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9" name="Forma libre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0" name="Forma libre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1" name="Forma libre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2" name="Forma libre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3" name="Forma libre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4" name="Forma libre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1" name="Grupo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orma libre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0" name="Forma libre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1" name="Forma libre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2" name="Forma libre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3" name="Forma libre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4" name="Forma libre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5" name="Forma libre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2" name="Grupo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orma libre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4" name="Forma libre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5" name="Forma libre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6" name="Forma libre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7" name="Forma libre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8" name="Forma libre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grpSp>
        <p:nvGrpSpPr>
          <p:cNvPr id="422" name="Grupo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1" name="Grupo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3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4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5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6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7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8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9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40" name="Grupo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9177703-594E-40E9-BF69-E20A50E1051E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952C0C7-4E24-423C-828A-4C3A82C1C4B9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9211DEC-AB91-4D3E-9FC9-BF95D118DC93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1D13E27-1589-47A1-83B3-D07936A287CD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30A18C-31DA-463C-A4C0-B1443030C7F9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85D383D-D1D1-42D3-9622-D2AC9E5E14D4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9" name="Forma libre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10" name="Grupo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orma libre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" name="Grupo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orma libre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" name="Grupo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orma libre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" name="Grupo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orma libre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52" name="Grupo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61" name="Grupo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1063198" cy="193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E5060F7-A8C5-488A-AADF-7C921942460D}" type="datetime1">
              <a:rPr lang="es-ES" smtClean="0"/>
              <a:pPr/>
              <a:t>02/06/2020</a:t>
            </a:fld>
            <a:endParaRPr lang="es-ES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reload=9&amp;v=TaNOcZ-Z7s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youtube.com/watch?v=cvakvfXj0KE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69919" y="283335"/>
            <a:ext cx="9360418" cy="1166148"/>
          </a:xfrm>
        </p:spPr>
        <p:txBody>
          <a:bodyPr rtlCol="0"/>
          <a:lstStyle/>
          <a:p>
            <a:pPr rtl="0"/>
            <a:r>
              <a:rPr lang="es-ES" dirty="0" smtClean="0"/>
              <a:t>CIENCIAS NATURALES</a:t>
            </a:r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171977" y="1449483"/>
            <a:ext cx="11141637" cy="1219320"/>
          </a:xfrm>
        </p:spPr>
        <p:txBody>
          <a:bodyPr rtlCol="0">
            <a:normAutofit fontScale="92500"/>
          </a:bodyPr>
          <a:lstStyle/>
          <a:p>
            <a:pPr rtl="0"/>
            <a:r>
              <a:rPr lang="es-ES" dirty="0" smtClean="0">
                <a:latin typeface="Arial Black" panose="020B0A04020102020204" pitchFamily="34" charset="0"/>
              </a:rPr>
              <a:t>“CUIDADO DEL MEDIO AMBIENTE”</a:t>
            </a:r>
            <a:endParaRPr lang="es-E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al Espíritu Santo para los niños. (con imágen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952" y="257578"/>
            <a:ext cx="8435662" cy="642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77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35811" t="25659" r="35676" b="31173"/>
          <a:stretch/>
        </p:blipFill>
        <p:spPr bwMode="auto">
          <a:xfrm>
            <a:off x="850007" y="631065"/>
            <a:ext cx="10290218" cy="58470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205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380" t="66110" r="29905"/>
          <a:stretch/>
        </p:blipFill>
        <p:spPr bwMode="auto">
          <a:xfrm>
            <a:off x="772732" y="566670"/>
            <a:ext cx="10444766" cy="58083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172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228" r="30584" b="34796"/>
          <a:stretch/>
        </p:blipFill>
        <p:spPr bwMode="auto">
          <a:xfrm>
            <a:off x="1365160" y="463640"/>
            <a:ext cx="9826581" cy="6014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44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719" t="63695" r="31093"/>
          <a:stretch/>
        </p:blipFill>
        <p:spPr bwMode="auto">
          <a:xfrm>
            <a:off x="1159099" y="425003"/>
            <a:ext cx="9890975" cy="6117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6606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159099" y="457200"/>
            <a:ext cx="9996581" cy="5943600"/>
          </a:xfrm>
        </p:spPr>
        <p:txBody>
          <a:bodyPr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  <a:p>
            <a:pPr marL="45720" indent="0">
              <a:buNone/>
            </a:pPr>
            <a:r>
              <a:rPr lang="es-CO" dirty="0" smtClean="0"/>
              <a:t>                                               VIDEO </a:t>
            </a:r>
            <a:r>
              <a:rPr lang="es-CO" dirty="0"/>
              <a:t>CUIDADO DEL MEDIO </a:t>
            </a:r>
            <a:r>
              <a:rPr lang="es-CO" dirty="0" smtClean="0"/>
              <a:t>AMBIENTE:</a:t>
            </a:r>
          </a:p>
          <a:p>
            <a:pPr marL="45720" indent="0">
              <a:buNone/>
            </a:pPr>
            <a:endParaRPr lang="es-CO" dirty="0" smtClean="0"/>
          </a:p>
          <a:p>
            <a:pPr marL="45720" indent="0">
              <a:buNone/>
            </a:pPr>
            <a:r>
              <a:rPr lang="es-CO" u="sng" dirty="0" smtClean="0">
                <a:hlinkClick r:id="rId3"/>
              </a:rPr>
              <a:t>https</a:t>
            </a:r>
            <a:r>
              <a:rPr lang="es-CO" u="sng" dirty="0">
                <a:hlinkClick r:id="rId3"/>
              </a:rPr>
              <a:t>://www.youtube.com/watch?reload=9&amp;v=TaNOcZ-Z7sY</a:t>
            </a:r>
            <a:endParaRPr lang="es-CO" dirty="0"/>
          </a:p>
          <a:p>
            <a:pPr marL="45720" indent="0">
              <a:buNone/>
            </a:pPr>
            <a:endParaRPr lang="es-CO" dirty="0"/>
          </a:p>
          <a:p>
            <a:pPr marL="45720" indent="0">
              <a:buNone/>
            </a:pPr>
            <a:r>
              <a:rPr lang="es-CO" u="sng" dirty="0">
                <a:hlinkClick r:id="rId4"/>
              </a:rPr>
              <a:t>https://www.youtube.com/watch?v=cvakvfXj0KE</a:t>
            </a:r>
            <a:endParaRPr lang="es-CO" dirty="0"/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119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6958" y="1004552"/>
            <a:ext cx="9144001" cy="3183229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>Bueno ahora escribe una lista:</a:t>
            </a:r>
            <a:br>
              <a:rPr lang="es-CO" dirty="0" smtClean="0"/>
            </a:br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>¿Cómo puedes contribuir al cuidado del medio ambiente?</a:t>
            </a:r>
            <a:br>
              <a:rPr lang="es-CO" dirty="0" smtClean="0"/>
            </a:b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133340" y="4041910"/>
            <a:ext cx="9324305" cy="839183"/>
          </a:xfrm>
        </p:spPr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REALIZA UN DIBUJO ALUSIVO AL CUIDADO DEL MEDIO  AMBIENTE</a:t>
            </a:r>
            <a:endParaRPr lang="es-CO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91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HASTA AQUÍ LLEGA NUESTRA CLASE DE HOY…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CO" dirty="0" smtClean="0"/>
              <a:t>DESCANSA UUN POCO Y LUEGO CONTINUA CON LA CLASE DE EDUCACIÓN FÍSICA CON EL PROFESOR PABLO BONILLA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6807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uelta a la escuela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352725_TF02895269.potx" id="{9C23C859-6977-449E-8759-8ECCCF92E188}" vid="{C8A61468-D959-491A-8DB9-4CACEBC33E0F}"/>
    </a:ext>
  </a:extLst>
</a:theme>
</file>

<file path=ppt/theme/theme2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C9A7CA-BEC5-41E5-AAE1-C9D7FC518E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F5AFAE-B80F-42D3-94B4-729362BC1BCB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http://purl.org/dc/terms/"/>
    <ds:schemaRef ds:uri="a4f35948-e619-41b3-aa29-22878b09cfd2"/>
    <ds:schemaRef ds:uri="http://schemas.microsoft.com/office/infopath/2007/PartnerControls"/>
    <ds:schemaRef ds:uri="40262f94-9f35-4ac3-9a90-690165a166b7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59B8A7B-DB68-4625-86A7-7FECB4C2A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otoño para el ámbito educativo divertida (panorámica)</Template>
  <TotalTime>56</TotalTime>
  <Words>57</Words>
  <Application>Microsoft Office PowerPoint</Application>
  <PresentationFormat>Panorámica</PresentationFormat>
  <Paragraphs>15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Arial Black</vt:lpstr>
      <vt:lpstr>Cambria</vt:lpstr>
      <vt:lpstr>Vuelta a la escuela 16x9</vt:lpstr>
      <vt:lpstr>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Bueno ahora escribe una lista:  ¿Cómo puedes contribuir al cuidado del medio ambiente? </vt:lpstr>
      <vt:lpstr>HASTA AQUÍ LLEGA NUESTRA CLASE DE HOY…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CIENCIAS NATURALES</dc:title>
  <dc:creator>Felipe Gonzalez</dc:creator>
  <cp:lastModifiedBy>Felipe Gonzalez</cp:lastModifiedBy>
  <cp:revision>3</cp:revision>
  <dcterms:created xsi:type="dcterms:W3CDTF">2020-06-02T21:08:22Z</dcterms:created>
  <dcterms:modified xsi:type="dcterms:W3CDTF">2020-06-02T22:04:55Z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