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sldIdLst>
    <p:sldId id="256" r:id="rId2"/>
    <p:sldId id="258" r:id="rId3"/>
    <p:sldId id="259" r:id="rId4"/>
    <p:sldId id="261"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63BC4-CD19-4F4D-9271-BCD0551AEC6A}" type="datetimeFigureOut">
              <a:rPr lang="es-CO" smtClean="0"/>
              <a:t>02/06/2020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0EC2DC-AA00-42AE-BFD8-027BAB202032}" type="slidenum">
              <a:rPr lang="es-CO" smtClean="0"/>
              <a:t>‹Nº›</a:t>
            </a:fld>
            <a:endParaRPr lang="es-CO"/>
          </a:p>
        </p:txBody>
      </p:sp>
    </p:spTree>
    <p:extLst>
      <p:ext uri="{BB962C8B-B14F-4D97-AF65-F5344CB8AC3E}">
        <p14:creationId xmlns:p14="http://schemas.microsoft.com/office/powerpoint/2010/main" val="1853630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7FB667E1-E601-4AAF-B95C-B25720D70A60}" type="slidenum">
              <a:rPr lang="es-ES" smtClean="0"/>
              <a:t>4</a:t>
            </a:fld>
            <a:endParaRPr lang="es-ES" dirty="0"/>
          </a:p>
        </p:txBody>
      </p:sp>
    </p:spTree>
    <p:extLst>
      <p:ext uri="{BB962C8B-B14F-4D97-AF65-F5344CB8AC3E}">
        <p14:creationId xmlns:p14="http://schemas.microsoft.com/office/powerpoint/2010/main" val="4011937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0578ACC-22D6-47C1-A373-4FD133E34F3C}" type="datetimeFigureOut">
              <a:rPr lang="en-US" dirty="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0322" y="3030008"/>
            <a:ext cx="4698355"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594123" y="3030008"/>
            <a:ext cx="4700059"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6/2/2020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6/2/2020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6/2/2020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331444B-B92B-4E27-8C94-BB93EAF5CB18}" type="datetimeFigureOut">
              <a:rPr lang="en-US" dirty="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63EFA5E-FA76-400D-B3DC-F0BA90E6D107}" type="datetimeFigureOut">
              <a:rPr lang="en-US" dirty="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46C117F-5CCF-4837-BE5F-2B92066CAFAF}" type="datetimeFigureOut">
              <a:rPr lang="en-US" dirty="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4EB90BD-B6CE-46B7-997F-7313B992CCDC}" type="datetimeFigureOut">
              <a:rPr lang="en-US" dirty="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DB9D11F-B188-461D-B23F-39381795C052}" type="datetimeFigureOut">
              <a:rPr lang="en-US" dirty="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2E6D8D9-55A2-4063-B0F3-121F44549695}" type="datetimeFigureOut">
              <a:rPr lang="en-US" dirty="0"/>
              <a:t>6/2/2020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D4B24536-994D-4021-A283-9F449C0DB509}" type="datetimeFigureOut">
              <a:rPr lang="en-US" dirty="0"/>
              <a:t>6/2/2020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3CBBBB78-C96F-47B7-AB17-D852CA960AC9}" type="datetimeFigureOut">
              <a:rPr lang="en-US" dirty="0"/>
              <a:t>6/2/2020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6/2/2020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6/2/2020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6/2/2020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reload=9&amp;v=TaNOcZ-Z7sY"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hyperlink" Target="https://www.youtube.com/watch?v=cvakvfXj0K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CO" dirty="0" smtClean="0"/>
              <a:t>DATOS CURIOSOS SEMANA DEL MEDIO AMBIENTE</a:t>
            </a:r>
            <a:endParaRPr lang="es-CO" dirty="0"/>
          </a:p>
        </p:txBody>
      </p:sp>
      <p:sp>
        <p:nvSpPr>
          <p:cNvPr id="3" name="Subtítulo 2"/>
          <p:cNvSpPr>
            <a:spLocks noGrp="1"/>
          </p:cNvSpPr>
          <p:nvPr>
            <p:ph type="subTitle" idx="1"/>
          </p:nvPr>
        </p:nvSpPr>
        <p:spPr>
          <a:xfrm>
            <a:off x="680321" y="4394039"/>
            <a:ext cx="9687171" cy="1117687"/>
          </a:xfrm>
        </p:spPr>
        <p:txBody>
          <a:bodyPr>
            <a:noAutofit/>
          </a:bodyPr>
          <a:lstStyle/>
          <a:p>
            <a:pPr algn="ctr"/>
            <a:r>
              <a:rPr lang="es-CO" sz="4000" dirty="0" smtClean="0">
                <a:latin typeface="Arial Black" panose="020B0A04020102020204" pitchFamily="34" charset="0"/>
              </a:rPr>
              <a:t>JUNIO 05 DÍA MUNDIAL DEL MEDIO AMBIENTE</a:t>
            </a:r>
            <a:endParaRPr lang="es-CO" sz="4000" dirty="0">
              <a:latin typeface="Arial Black" panose="020B0A04020102020204" pitchFamily="34" charset="0"/>
            </a:endParaRPr>
          </a:p>
        </p:txBody>
      </p:sp>
    </p:spTree>
    <p:extLst>
      <p:ext uri="{BB962C8B-B14F-4D97-AF65-F5344CB8AC3E}">
        <p14:creationId xmlns:p14="http://schemas.microsoft.com/office/powerpoint/2010/main" val="4081480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27856" y="609598"/>
            <a:ext cx="8724482" cy="3036061"/>
          </a:xfrm>
        </p:spPr>
        <p:txBody>
          <a:bodyPr>
            <a:normAutofit fontScale="90000"/>
          </a:bodyPr>
          <a:lstStyle/>
          <a:p>
            <a:pPr algn="just"/>
            <a:r>
              <a:rPr lang="es-CO" dirty="0" smtClean="0"/>
              <a:t>El Amazonas no solo es el hogar de numerosas plantas y animales, es también el hogar de tribus salvajes las cuales no tienen contacto con el mundo exterior. Algunas han salido a la luz en busca de ayuda de  las autoridades para frenar el alojamiento ilegal de algunas compañías, pero se calcula que aún hay más de 100 tribus de las cuales no se sabe nada.</a:t>
            </a:r>
            <a:endParaRPr lang="es-CO" dirty="0"/>
          </a:p>
        </p:txBody>
      </p:sp>
      <p:sp>
        <p:nvSpPr>
          <p:cNvPr id="4" name="Marcador de texto 3"/>
          <p:cNvSpPr>
            <a:spLocks noGrp="1"/>
          </p:cNvSpPr>
          <p:nvPr>
            <p:ph type="body" sz="half" idx="2"/>
          </p:nvPr>
        </p:nvSpPr>
        <p:spPr/>
        <p:txBody>
          <a:bodyPr>
            <a:normAutofit fontScale="77500" lnSpcReduction="20000"/>
          </a:bodyPr>
          <a:lstStyle/>
          <a:p>
            <a:r>
              <a:rPr lang="es-CO" sz="4800" dirty="0">
                <a:latin typeface="Algerian" panose="04020705040A02060702" pitchFamily="82" charset="0"/>
              </a:rPr>
              <a:t>SEMANA MUNDIAL DEL MEDIO AMBIENTE</a:t>
            </a:r>
            <a:r>
              <a:rPr lang="es-CO" sz="4800" dirty="0" smtClean="0">
                <a:latin typeface="Algerian" panose="04020705040A02060702" pitchFamily="82" charset="0"/>
              </a:rPr>
              <a:t>. CUIDEMOS NUESTRO PLANETA…</a:t>
            </a:r>
            <a:endParaRPr lang="es-CO" sz="4800" dirty="0">
              <a:latin typeface="Algerian" panose="04020705040A02060702" pitchFamily="82" charset="0"/>
            </a:endParaRPr>
          </a:p>
          <a:p>
            <a:endParaRPr lang="es-CO" dirty="0"/>
          </a:p>
        </p:txBody>
      </p:sp>
    </p:spTree>
    <p:extLst>
      <p:ext uri="{BB962C8B-B14F-4D97-AF65-F5344CB8AC3E}">
        <p14:creationId xmlns:p14="http://schemas.microsoft.com/office/powerpoint/2010/main" val="37899721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sz="4400" dirty="0" smtClean="0">
                <a:latin typeface="Arial Black" panose="020B0A04020102020204" pitchFamily="34" charset="0"/>
              </a:rPr>
              <a:t>DATO CURIOSO</a:t>
            </a:r>
            <a:r>
              <a:rPr lang="es-CO" dirty="0" smtClean="0"/>
              <a:t> </a:t>
            </a:r>
            <a:endParaRPr lang="es-CO" dirty="0"/>
          </a:p>
        </p:txBody>
      </p:sp>
      <p:sp>
        <p:nvSpPr>
          <p:cNvPr id="3" name="Marcador de contenido 2"/>
          <p:cNvSpPr>
            <a:spLocks noGrp="1"/>
          </p:cNvSpPr>
          <p:nvPr>
            <p:ph idx="1"/>
          </p:nvPr>
        </p:nvSpPr>
        <p:spPr/>
        <p:txBody>
          <a:bodyPr>
            <a:normAutofit/>
          </a:bodyPr>
          <a:lstStyle/>
          <a:p>
            <a:pPr marL="45720" indent="0" algn="just">
              <a:buNone/>
            </a:pPr>
            <a:endParaRPr lang="es-CO" sz="2800" dirty="0" smtClean="0">
              <a:latin typeface="Arial Black" panose="020B0A04020102020204" pitchFamily="34" charset="0"/>
            </a:endParaRPr>
          </a:p>
          <a:p>
            <a:pPr marL="45720" indent="0" algn="just">
              <a:buNone/>
            </a:pPr>
            <a:r>
              <a:rPr lang="es-CO" sz="2800" dirty="0" smtClean="0">
                <a:latin typeface="Arial Black" panose="020B0A04020102020204" pitchFamily="34" charset="0"/>
              </a:rPr>
              <a:t>Cerca del 70% de los metales pesados que contaminan los vertederos y basureros públicos provienen de aparatos electrónicos que las personas desechan inadecuadamente. El mercurio y el cobalto, por ejemplo, son tóxicos por inhalación, por contacto y por ingestión; y el cromo es tóxico por inhalación e ingestión.</a:t>
            </a:r>
            <a:endParaRPr lang="es-CO" sz="2800" dirty="0">
              <a:latin typeface="Arial Black" panose="020B0A04020102020204" pitchFamily="34" charset="0"/>
            </a:endParaRPr>
          </a:p>
        </p:txBody>
      </p:sp>
    </p:spTree>
    <p:extLst>
      <p:ext uri="{BB962C8B-B14F-4D97-AF65-F5344CB8AC3E}">
        <p14:creationId xmlns:p14="http://schemas.microsoft.com/office/powerpoint/2010/main" val="366118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ción de contenido 2"/>
          <p:cNvSpPr>
            <a:spLocks noGrp="1"/>
          </p:cNvSpPr>
          <p:nvPr>
            <p:ph idx="1"/>
          </p:nvPr>
        </p:nvSpPr>
        <p:spPr>
          <a:xfrm>
            <a:off x="231821" y="457200"/>
            <a:ext cx="10923860" cy="5943600"/>
          </a:xfrm>
        </p:spPr>
        <p:txBody>
          <a:bodyPr rtlCol="0"/>
          <a:lstStyle/>
          <a:p>
            <a:pPr marL="45720" indent="0" algn="ctr">
              <a:buNone/>
            </a:pPr>
            <a:endParaRPr lang="es-ES" dirty="0"/>
          </a:p>
          <a:p>
            <a:pPr marL="45720" indent="0" algn="ctr">
              <a:buNone/>
            </a:pPr>
            <a:r>
              <a:rPr lang="es-CO" dirty="0" smtClean="0"/>
              <a:t> VER VIDEO </a:t>
            </a:r>
            <a:r>
              <a:rPr lang="es-CO" dirty="0"/>
              <a:t>CUIDADO DEL MEDIO </a:t>
            </a:r>
            <a:r>
              <a:rPr lang="es-CO" dirty="0" smtClean="0"/>
              <a:t>AMBIENTE</a:t>
            </a:r>
            <a:r>
              <a:rPr lang="es-CO" dirty="0" smtClean="0"/>
              <a:t>:</a:t>
            </a:r>
          </a:p>
          <a:p>
            <a:pPr marL="45720" indent="0" algn="ctr">
              <a:buNone/>
            </a:pPr>
            <a:endParaRPr lang="es-CO" dirty="0"/>
          </a:p>
          <a:p>
            <a:pPr marL="45720" indent="0" algn="ctr">
              <a:buNone/>
            </a:pPr>
            <a:endParaRPr lang="es-CO" dirty="0" smtClean="0"/>
          </a:p>
          <a:p>
            <a:pPr marL="45720" indent="0">
              <a:buNone/>
            </a:pPr>
            <a:endParaRPr lang="es-CO" dirty="0" smtClean="0"/>
          </a:p>
          <a:p>
            <a:pPr marL="45720" indent="0">
              <a:buNone/>
            </a:pPr>
            <a:r>
              <a:rPr lang="es-CO" u="sng" dirty="0" smtClean="0">
                <a:solidFill>
                  <a:schemeClr val="bg1"/>
                </a:solidFill>
                <a:latin typeface="Arial Black" panose="020B0A04020102020204" pitchFamily="34" charset="0"/>
                <a:hlinkClick r:id="rId3"/>
              </a:rPr>
              <a:t>https</a:t>
            </a:r>
            <a:r>
              <a:rPr lang="es-CO" u="sng" dirty="0">
                <a:solidFill>
                  <a:schemeClr val="bg1"/>
                </a:solidFill>
                <a:latin typeface="Arial Black" panose="020B0A04020102020204" pitchFamily="34" charset="0"/>
                <a:hlinkClick r:id="rId3"/>
              </a:rPr>
              <a:t>://www.youtube.com/watch?reload=9&amp;v=TaNOcZ-Z7sY</a:t>
            </a:r>
            <a:endParaRPr lang="es-CO" dirty="0">
              <a:solidFill>
                <a:schemeClr val="bg1"/>
              </a:solidFill>
              <a:latin typeface="Arial Black" panose="020B0A04020102020204" pitchFamily="34" charset="0"/>
            </a:endParaRPr>
          </a:p>
          <a:p>
            <a:pPr marL="45720" indent="0">
              <a:buNone/>
            </a:pPr>
            <a:endParaRPr lang="es-CO" dirty="0">
              <a:solidFill>
                <a:schemeClr val="bg1"/>
              </a:solidFill>
              <a:latin typeface="Arial Black" panose="020B0A04020102020204" pitchFamily="34" charset="0"/>
            </a:endParaRPr>
          </a:p>
          <a:p>
            <a:pPr marL="45720" indent="0">
              <a:buNone/>
            </a:pPr>
            <a:r>
              <a:rPr lang="es-CO" u="sng" dirty="0">
                <a:solidFill>
                  <a:schemeClr val="bg1"/>
                </a:solidFill>
                <a:latin typeface="Arial Black" panose="020B0A04020102020204" pitchFamily="34" charset="0"/>
                <a:hlinkClick r:id="rId4"/>
              </a:rPr>
              <a:t>https://www.youtube.com/watch?v=cvakvfXj0KE</a:t>
            </a:r>
            <a:endParaRPr lang="es-CO" dirty="0">
              <a:solidFill>
                <a:schemeClr val="bg1"/>
              </a:solidFill>
              <a:latin typeface="Arial Black" panose="020B0A04020102020204" pitchFamily="34" charset="0"/>
            </a:endParaRPr>
          </a:p>
          <a:p>
            <a:pPr rtl="0"/>
            <a:endParaRPr lang="es-ES" dirty="0"/>
          </a:p>
        </p:txBody>
      </p:sp>
    </p:spTree>
    <p:extLst>
      <p:ext uri="{BB962C8B-B14F-4D97-AF65-F5344CB8AC3E}">
        <p14:creationId xmlns:p14="http://schemas.microsoft.com/office/powerpoint/2010/main" val="845248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erlí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TM04033917[[fn=Berlín]]</Template>
  <TotalTime>5</TotalTime>
  <Words>165</Words>
  <Application>Microsoft Office PowerPoint</Application>
  <PresentationFormat>Panorámica</PresentationFormat>
  <Paragraphs>16</Paragraphs>
  <Slides>4</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vt:i4>
      </vt:variant>
    </vt:vector>
  </HeadingPairs>
  <TitlesOfParts>
    <vt:vector size="10" baseType="lpstr">
      <vt:lpstr>Algerian</vt:lpstr>
      <vt:lpstr>Arial</vt:lpstr>
      <vt:lpstr>Arial Black</vt:lpstr>
      <vt:lpstr>Calibri</vt:lpstr>
      <vt:lpstr>Trebuchet MS</vt:lpstr>
      <vt:lpstr>Berlín</vt:lpstr>
      <vt:lpstr>DATOS CURIOSOS SEMANA DEL MEDIO AMBIENTE</vt:lpstr>
      <vt:lpstr>El Amazonas no solo es el hogar de numerosas plantas y animales, es también el hogar de tribus salvajes las cuales no tienen contacto con el mundo exterior. Algunas han salido a la luz en busca de ayuda de  las autoridades para frenar el alojamiento ilegal de algunas compañías, pero se calcula que aún hay más de 100 tribus de las cuales no se sabe nada.</vt:lpstr>
      <vt:lpstr>DATO CURIOSO </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DATOS CURIOSOS SEMANA DEL MEDIO AMBIENTE</dc:title>
  <dc:creator>Felipe Gonzalez</dc:creator>
  <cp:lastModifiedBy>Felipe Gonzalez</cp:lastModifiedBy>
  <cp:revision>3</cp:revision>
  <dcterms:created xsi:type="dcterms:W3CDTF">2020-06-02T13:38:43Z</dcterms:created>
  <dcterms:modified xsi:type="dcterms:W3CDTF">2020-06-02T13:47:54Z</dcterms:modified>
</cp:coreProperties>
</file>