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7" r:id="rId5"/>
    <p:sldId id="266" r:id="rId6"/>
    <p:sldId id="268" r:id="rId7"/>
    <p:sldId id="264" r:id="rId8"/>
    <p:sldId id="269" r:id="rId9"/>
    <p:sldId id="270" r:id="rId10"/>
    <p:sldId id="258" r:id="rId11"/>
    <p:sldId id="272" r:id="rId12"/>
    <p:sldId id="273" r:id="rId13"/>
    <p:sldId id="275" r:id="rId14"/>
    <p:sldId id="274" r:id="rId15"/>
    <p:sldId id="27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LENGUA CASTELLANA 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5400" dirty="0" smtClean="0">
                <a:latin typeface="Algerian" panose="04020705040A02060702" pitchFamily="82" charset="0"/>
              </a:rPr>
              <a:t>“EL DIÁLOGO”</a:t>
            </a:r>
            <a:endParaRPr lang="es-CO" sz="5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935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1057" t="36922" r="3451" b="36143"/>
          <a:stretch/>
        </p:blipFill>
        <p:spPr>
          <a:xfrm>
            <a:off x="566670" y="257577"/>
            <a:ext cx="11088709" cy="638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42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0423" t="33795" r="3028" b="32198"/>
          <a:stretch/>
        </p:blipFill>
        <p:spPr>
          <a:xfrm>
            <a:off x="739507" y="589417"/>
            <a:ext cx="11109057" cy="5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22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uenCiudadano auf Twitter: &quot;El diálogo es muy importante. Escuch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2"/>
          <a:stretch/>
        </p:blipFill>
        <p:spPr bwMode="auto">
          <a:xfrm>
            <a:off x="451789" y="1019040"/>
            <a:ext cx="11430000" cy="480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049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l Dialogo para 2do gr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7" y="432717"/>
            <a:ext cx="10547797" cy="592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270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l diálo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80"/>
          <a:stretch/>
        </p:blipFill>
        <p:spPr bwMode="auto">
          <a:xfrm>
            <a:off x="798490" y="309093"/>
            <a:ext cx="10560676" cy="620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906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 palabra y el dia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1" y="505695"/>
            <a:ext cx="10650829" cy="590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102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Unidad 8 formas del discur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0" y="226654"/>
            <a:ext cx="10856891" cy="646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610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L DIA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8" y="285109"/>
            <a:ext cx="10844011" cy="629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126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1267" t="34170" r="3768" b="35120"/>
          <a:stretch/>
        </p:blipFill>
        <p:spPr>
          <a:xfrm>
            <a:off x="1031823" y="437882"/>
            <a:ext cx="10588850" cy="606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10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alaméo - Teoría Del Diálogo Primer Y Segundo Cic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1" b="47710"/>
          <a:stretch/>
        </p:blipFill>
        <p:spPr bwMode="auto">
          <a:xfrm>
            <a:off x="464667" y="218940"/>
            <a:ext cx="11334750" cy="625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642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alaméo - Teoría Del Diálogo Primer Y Segundo Cic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1" b="17445"/>
          <a:stretch/>
        </p:blipFill>
        <p:spPr bwMode="auto">
          <a:xfrm>
            <a:off x="529063" y="540913"/>
            <a:ext cx="11334750" cy="579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668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os signos de puntu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505697"/>
            <a:ext cx="10805374" cy="611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071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2º Primaria. La raya del diálogo - Ortografía, signos puntuación y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0" b="14057"/>
          <a:stretch/>
        </p:blipFill>
        <p:spPr bwMode="auto">
          <a:xfrm>
            <a:off x="695459" y="618186"/>
            <a:ext cx="10534918" cy="578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142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93949" y="611986"/>
            <a:ext cx="9769206" cy="2421464"/>
          </a:xfrm>
        </p:spPr>
        <p:txBody>
          <a:bodyPr>
            <a:normAutofit/>
          </a:bodyPr>
          <a:lstStyle/>
          <a:p>
            <a:pPr algn="ctr"/>
            <a:r>
              <a:rPr lang="es-CO" dirty="0" smtClean="0"/>
              <a:t>AHORA DESARROLLA LAS ACTIVIDADES PROPUESTAS EN LA PÁGINA 39 Y 40 DEL TEXTO GUÍA: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68450" y="3612999"/>
            <a:ext cx="7197726" cy="1405467"/>
          </a:xfrm>
        </p:spPr>
        <p:txBody>
          <a:bodyPr>
            <a:noAutofit/>
          </a:bodyPr>
          <a:lstStyle/>
          <a:p>
            <a:pPr algn="ctr"/>
            <a:r>
              <a:rPr lang="es-CO" sz="2800" dirty="0" smtClean="0">
                <a:latin typeface="Arial Black" panose="020B0A04020102020204" pitchFamily="34" charset="0"/>
              </a:rPr>
              <a:t>HEMOS TERMINADO NUESTRA CLASE DEL DÍA…</a:t>
            </a:r>
          </a:p>
          <a:p>
            <a:pPr algn="ctr"/>
            <a:r>
              <a:rPr lang="es-CO" sz="2800" dirty="0" smtClean="0">
                <a:latin typeface="Arial Black" panose="020B0A04020102020204" pitchFamily="34" charset="0"/>
              </a:rPr>
              <a:t>DESCANSA. QUE TENGAN UNA FELIZ Y BENDECIDA TARDE. </a:t>
            </a:r>
            <a:endParaRPr lang="es-CO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997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64</TotalTime>
  <Words>39</Words>
  <Application>Microsoft Office PowerPoint</Application>
  <PresentationFormat>Panorámica</PresentationFormat>
  <Paragraphs>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Algerian</vt:lpstr>
      <vt:lpstr>Arial</vt:lpstr>
      <vt:lpstr>Arial Black</vt:lpstr>
      <vt:lpstr>Calibri</vt:lpstr>
      <vt:lpstr>Calibri Light</vt:lpstr>
      <vt:lpstr>Celestial</vt:lpstr>
      <vt:lpstr>CLASE LENGUA CASTELLANA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AHORA DESARROLLA LAS ACTIVIDADES PROPUESTAS EN LA PÁGINA 39 Y 40 DEL TEXTO GUÍA: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7</cp:revision>
  <dcterms:created xsi:type="dcterms:W3CDTF">2020-06-06T05:32:45Z</dcterms:created>
  <dcterms:modified xsi:type="dcterms:W3CDTF">2020-06-06T06:36:59Z</dcterms:modified>
</cp:coreProperties>
</file>