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74" r:id="rId3"/>
    <p:sldId id="275" r:id="rId4"/>
    <p:sldId id="256" r:id="rId5"/>
    <p:sldId id="259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58" r:id="rId14"/>
    <p:sldId id="277" r:id="rId15"/>
    <p:sldId id="278" r:id="rId16"/>
    <p:sldId id="279" r:id="rId17"/>
    <p:sldId id="280" r:id="rId18"/>
    <p:sldId id="281" r:id="rId19"/>
    <p:sldId id="282" r:id="rId20"/>
    <p:sldId id="28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413" t="22339" r="57739" b="32984"/>
          <a:stretch/>
        </p:blipFill>
        <p:spPr bwMode="auto">
          <a:xfrm>
            <a:off x="1358537" y="744583"/>
            <a:ext cx="8895805" cy="55909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5557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de la Mañana para Niños【¡Leerlo Completo!】▷ 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19" y="505884"/>
            <a:ext cx="9104811" cy="606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172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326571"/>
            <a:ext cx="8761413" cy="1946366"/>
          </a:xfrm>
        </p:spPr>
        <p:txBody>
          <a:bodyPr/>
          <a:lstStyle/>
          <a:p>
            <a:pPr algn="ctr"/>
            <a:r>
              <a:rPr lang="es-CO" dirty="0"/>
              <a:t> 05 DE </a:t>
            </a:r>
            <a:r>
              <a:rPr lang="es-CO" dirty="0" smtClean="0"/>
              <a:t>JUNIO,DÍA MUNDIAL DEL MEDIO AMBIENTE</a:t>
            </a:r>
            <a:br>
              <a:rPr lang="es-CO" dirty="0" smtClean="0"/>
            </a:br>
            <a:r>
              <a:rPr lang="es-CO" dirty="0" smtClean="0"/>
              <a:t> CUIDEMOS NUESTRO PLANETA…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07651" y="2394495"/>
            <a:ext cx="8825659" cy="3416300"/>
          </a:xfrm>
        </p:spPr>
        <p:txBody>
          <a:bodyPr>
            <a:noAutofit/>
          </a:bodyPr>
          <a:lstStyle/>
          <a:p>
            <a:pPr algn="just"/>
            <a:r>
              <a:rPr lang="es-CO" sz="2400" dirty="0" smtClean="0">
                <a:latin typeface="Arial Black" panose="020B0A04020102020204" pitchFamily="34" charset="0"/>
              </a:rPr>
              <a:t>Los invitamos a que se sumen a  generar conciencia del cuidado de la tierra, a que nuestros niños y jóvenes evidencien que la máxima contaminación es por parte del hombre, Dios creó el planeta para vivir en equilibrio con él, destruir la naturaleza es hacer daño a la humanidad, llamemos a la reflexión, de como  en este tiempo de pandemia la naturaleza se ha recuperado un poco, dejemos la semilla del cuidado y la preservación para futuras generaciones.</a:t>
            </a:r>
            <a:endParaRPr lang="es-CO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569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TECNOLOGÍA</a:t>
            </a:r>
            <a:br>
              <a:rPr lang="es-CO" dirty="0" smtClean="0"/>
            </a:b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4150362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es-CO" sz="4000" dirty="0" smtClean="0">
                <a:latin typeface="Arial Black" panose="020B0A04020102020204" pitchFamily="34" charset="0"/>
              </a:rPr>
              <a:t>“EL TECLADO”</a:t>
            </a:r>
            <a:endParaRPr lang="es-CO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44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206" t="21735" r="56721" b="32683"/>
          <a:stretch/>
        </p:blipFill>
        <p:spPr bwMode="auto">
          <a:xfrm>
            <a:off x="875210" y="483326"/>
            <a:ext cx="9339943" cy="5708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7682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8330" t="17508" r="49593" b="30872"/>
          <a:stretch/>
        </p:blipFill>
        <p:spPr bwMode="auto">
          <a:xfrm>
            <a:off x="1058091" y="483326"/>
            <a:ext cx="9170126" cy="5747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7686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TECLAS DE FUNCIÓN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t="34111" r="51629" b="33588"/>
          <a:stretch/>
        </p:blipFill>
        <p:spPr bwMode="auto">
          <a:xfrm>
            <a:off x="613954" y="2677886"/>
            <a:ext cx="10855235" cy="3931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8317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TECLAS DE EDICIÓN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l="1018" t="33206" r="50103" b="32683"/>
          <a:stretch/>
        </p:blipFill>
        <p:spPr bwMode="auto">
          <a:xfrm>
            <a:off x="1763486" y="2299063"/>
            <a:ext cx="7720148" cy="41801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20465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TECLAS DE CONTROL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t="34111" r="51799" b="31174"/>
          <a:stretch/>
        </p:blipFill>
        <p:spPr bwMode="auto">
          <a:xfrm>
            <a:off x="1554480" y="2468880"/>
            <a:ext cx="9601200" cy="41017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0048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TECLADO NUMÉRICO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t="35016" r="49593" b="31778"/>
          <a:stretch/>
        </p:blipFill>
        <p:spPr bwMode="auto">
          <a:xfrm>
            <a:off x="1154954" y="2612571"/>
            <a:ext cx="10079102" cy="38927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0964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TECLADO ALFANUMÉRICO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l="2546" t="34413" r="50611" b="32079"/>
          <a:stretch/>
        </p:blipFill>
        <p:spPr bwMode="auto">
          <a:xfrm>
            <a:off x="1298646" y="2403565"/>
            <a:ext cx="9791720" cy="41278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94090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TECLADO DE DIRECCIÓN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l="2885" t="34715" r="51629" b="32381"/>
          <a:stretch/>
        </p:blipFill>
        <p:spPr bwMode="auto">
          <a:xfrm>
            <a:off x="1397726" y="2338251"/>
            <a:ext cx="9026434" cy="41931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0866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376" t="20829" r="50611" b="32380"/>
          <a:stretch/>
        </p:blipFill>
        <p:spPr bwMode="auto">
          <a:xfrm>
            <a:off x="627017" y="666206"/>
            <a:ext cx="9470572" cy="56039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66955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431" t="21131" r="54514" b="36909"/>
          <a:stretch/>
        </p:blipFill>
        <p:spPr bwMode="auto">
          <a:xfrm>
            <a:off x="822960" y="522514"/>
            <a:ext cx="9483634" cy="58652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3775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" t="20527" r="53326" b="32985"/>
          <a:stretch/>
        </p:blipFill>
        <p:spPr bwMode="auto">
          <a:xfrm>
            <a:off x="770709" y="339634"/>
            <a:ext cx="9522822" cy="61134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1039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55" t="21131" r="50951" b="34796"/>
          <a:stretch/>
        </p:blipFill>
        <p:spPr bwMode="auto">
          <a:xfrm>
            <a:off x="796834" y="339634"/>
            <a:ext cx="9535886" cy="59566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84558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546" t="20829" r="57739" b="33588"/>
          <a:stretch/>
        </p:blipFill>
        <p:spPr bwMode="auto">
          <a:xfrm>
            <a:off x="705394" y="391886"/>
            <a:ext cx="9692640" cy="60089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79858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243" t="21735" r="52478" b="32984"/>
          <a:stretch/>
        </p:blipFill>
        <p:spPr bwMode="auto">
          <a:xfrm>
            <a:off x="679269" y="378823"/>
            <a:ext cx="9614261" cy="61003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5179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903" t="22037" r="58248" b="33588"/>
          <a:stretch/>
        </p:blipFill>
        <p:spPr bwMode="auto">
          <a:xfrm>
            <a:off x="992778" y="470264"/>
            <a:ext cx="9183188" cy="58129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130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33332" y="911013"/>
            <a:ext cx="8825658" cy="2677648"/>
          </a:xfrm>
        </p:spPr>
        <p:txBody>
          <a:bodyPr/>
          <a:lstStyle/>
          <a:p>
            <a:r>
              <a:rPr lang="es-CO" dirty="0" smtClean="0"/>
              <a:t>HEMOS TERMINADO NUESTRA CLASE…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18458" y="4045860"/>
            <a:ext cx="10855234" cy="861420"/>
          </a:xfrm>
        </p:spPr>
        <p:txBody>
          <a:bodyPr/>
          <a:lstStyle/>
          <a:p>
            <a:r>
              <a:rPr lang="es-CO" dirty="0" smtClean="0"/>
              <a:t>RECUERDA CONECTARTE CON LA PROFESORA VANESSA CANAL A LAS 11:30 a.m. por zoom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660481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Sala de reuniones Ion</Template>
  <TotalTime>63</TotalTime>
  <Words>135</Words>
  <Application>Microsoft Office PowerPoint</Application>
  <PresentationFormat>Panorámica</PresentationFormat>
  <Paragraphs>12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Arial Black</vt:lpstr>
      <vt:lpstr>Century Gothic</vt:lpstr>
      <vt:lpstr>Wingdings 3</vt:lpstr>
      <vt:lpstr>Sala de reuniones Ion</vt:lpstr>
      <vt:lpstr>Presentación de PowerPoint</vt:lpstr>
      <vt:lpstr>Presentación de PowerPoint</vt:lpstr>
      <vt:lpstr> 05 DE JUNIO,DÍA MUNDIAL DEL MEDIO AMBIENTE  CUIDEMOS NUESTRO PLANETA…</vt:lpstr>
      <vt:lpstr>CLASE DE TECNOLOGÍA </vt:lpstr>
      <vt:lpstr>Presentación de PowerPoint</vt:lpstr>
      <vt:lpstr>Presentación de PowerPoint</vt:lpstr>
      <vt:lpstr>TECLAS DE FUNCIÓN</vt:lpstr>
      <vt:lpstr>TECLAS DE EDICIÓN</vt:lpstr>
      <vt:lpstr>TECLAS DE CONTROL</vt:lpstr>
      <vt:lpstr>TECLADO NUMÉRICO</vt:lpstr>
      <vt:lpstr>TECLADO ALFANUMÉRICO</vt:lpstr>
      <vt:lpstr>TECLADO DE DIRECCIÓN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HEMOS TERMINADO NUESTRA CLASE…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TECNOLOGÍA</dc:title>
  <dc:creator>DTUTIS STORE</dc:creator>
  <cp:lastModifiedBy>Felipe Gonzalez</cp:lastModifiedBy>
  <cp:revision>7</cp:revision>
  <dcterms:created xsi:type="dcterms:W3CDTF">2020-06-04T23:22:33Z</dcterms:created>
  <dcterms:modified xsi:type="dcterms:W3CDTF">2020-06-05T01:37:53Z</dcterms:modified>
</cp:coreProperties>
</file>