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86" r:id="rId3"/>
    <p:sldId id="258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63" r:id="rId1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6395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58A6B77-4CD0-4837-888F-5450ED07382F}" type="datetime1">
              <a:rPr lang="es-ES" smtClean="0"/>
              <a:t>02/06/2020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FBF568D-E0C5-4F7A-80C1-F7598EC89943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27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798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58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48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84E01D-FE59-4730-AF0E-FE450E404B97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6A526C-96C5-4D92-AB97-D8ADC29D42FE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D8706A-82CB-4CEF-A1F3-DFFE07174E7B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8843A6-40B9-4C41-B2F4-377E2A54BFAD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ECB6EA-8F6B-4084-8E83-2F4BA16ACF8E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9" name="Grupo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6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9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7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0" name="Marcador de posición de texto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F7458E2-43B4-47F5-9309-6BEE53513121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52" name="Grupo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9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1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84" name="Grupo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8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2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97" name="Grupo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80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3" name="Marcador de posición de texto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F776D7C-62EF-4BA7-B64B-98976BFFC620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Autofit/>
          </a:bodyPr>
          <a:lstStyle>
            <a:lvl1pPr algn="l" rtl="0">
              <a:defRPr sz="2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4" name="Grupo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97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98" name="Grupo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1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12" name="Grupo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25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6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629BEB8-9E7D-46F8-9D38-0DF867B65F6C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8C5E9C56-EA05-4307-85E4-BF6C05199383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" name="Grupo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orma libre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orma libre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1" name="Forma libre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2" name="Forma libre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E4B513-C016-45E9-9D12-97C0FE834FFB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08D2A3-9C84-40EA-B90D-CE0CB003F11C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3FC754-5105-4120-96BF-E066A80C9168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6DF62A26-CBD6-46C0-96AB-9CE431FD79E9}" type="datetime1">
              <a:rPr lang="es-ES" noProof="0" smtClean="0"/>
              <a:pPr/>
              <a:t>02/06/2020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6WQ7uY5W7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10614" y="1300765"/>
            <a:ext cx="10698610" cy="2241997"/>
          </a:xfrm>
        </p:spPr>
        <p:txBody>
          <a:bodyPr rtlCol="0"/>
          <a:lstStyle/>
          <a:p>
            <a:pPr algn="ctr"/>
            <a:r>
              <a:rPr lang="es-ES" dirty="0" smtClean="0"/>
              <a:t>CLASE DE SOCIALES</a:t>
            </a:r>
            <a:br>
              <a:rPr lang="es-ES" dirty="0" smtClean="0"/>
            </a:br>
            <a:r>
              <a:rPr lang="es-ES" dirty="0" smtClean="0"/>
              <a:t> 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NUESTRO PLANETA TIERRA Y EL CUIDADO DEL </a:t>
            </a:r>
            <a:r>
              <a:rPr lang="es-ES" dirty="0" smtClean="0"/>
              <a:t>AGUA…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de la mañana para estudiantes【 2020 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41" y="317132"/>
            <a:ext cx="9644544" cy="625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62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 smtClean="0"/>
              <a:t>NUESTRO PLANETA TIERRA Y EL CUIDADO DEL AGUA.</a:t>
            </a:r>
            <a:endParaRPr lang="es-ES" dirty="0"/>
          </a:p>
        </p:txBody>
      </p:sp>
      <p:sp>
        <p:nvSpPr>
          <p:cNvPr id="14" name="Marcador de posición de contenido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endParaRPr lang="es-ES" dirty="0" smtClean="0"/>
          </a:p>
          <a:p>
            <a:pPr marL="0" indent="0" rtl="0">
              <a:buNone/>
            </a:pPr>
            <a:r>
              <a:rPr lang="es-ES" dirty="0" smtClean="0"/>
              <a:t>DESPUÉS DE </a:t>
            </a:r>
            <a:r>
              <a:rPr lang="es-ES" dirty="0" smtClean="0"/>
              <a:t>VER EL SIGUIENTE VIDEO:</a:t>
            </a:r>
          </a:p>
          <a:p>
            <a:pPr marL="0" indent="0">
              <a:buNone/>
            </a:pPr>
            <a:r>
              <a:rPr lang="es-CO" dirty="0" smtClean="0">
                <a:hlinkClick r:id="rId3"/>
              </a:rPr>
              <a:t>https</a:t>
            </a:r>
            <a:r>
              <a:rPr lang="es-CO" dirty="0">
                <a:hlinkClick r:id="rId3"/>
              </a:rPr>
              <a:t>://</a:t>
            </a:r>
            <a:r>
              <a:rPr lang="es-CO" dirty="0" smtClean="0">
                <a:hlinkClick r:id="rId3"/>
              </a:rPr>
              <a:t>www.youtube.com/watch?v=C6WQ7uY5W7o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RESPONDE EN TU CUADERNO:</a:t>
            </a:r>
          </a:p>
          <a:p>
            <a:pPr marL="0" indent="0">
              <a:buNone/>
            </a:pPr>
            <a:r>
              <a:rPr lang="es-CO" dirty="0" smtClean="0"/>
              <a:t>¿POR QUÉ ES IMPORTANTE CUIDAR EL AGUA?.</a:t>
            </a:r>
            <a:endParaRPr lang="es-CO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380" r="31602" b="52908"/>
          <a:stretch/>
        </p:blipFill>
        <p:spPr bwMode="auto">
          <a:xfrm>
            <a:off x="1249251" y="412123"/>
            <a:ext cx="10122794" cy="57568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957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041" t="42262" r="29735"/>
          <a:stretch/>
        </p:blipFill>
        <p:spPr bwMode="auto">
          <a:xfrm>
            <a:off x="746975" y="463639"/>
            <a:ext cx="10238704" cy="6014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125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3918" r="49761"/>
          <a:stretch/>
        </p:blipFill>
        <p:spPr bwMode="auto">
          <a:xfrm rot="5400000">
            <a:off x="3032973" y="-1667815"/>
            <a:ext cx="6040195" cy="103031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20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9219" r="13781"/>
          <a:stretch/>
        </p:blipFill>
        <p:spPr bwMode="auto">
          <a:xfrm rot="5400000">
            <a:off x="2987899" y="-1957587"/>
            <a:ext cx="6233377" cy="10689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485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4596" t="3924" r="46538"/>
          <a:stretch/>
        </p:blipFill>
        <p:spPr bwMode="auto">
          <a:xfrm rot="5400000">
            <a:off x="3168202" y="-1893194"/>
            <a:ext cx="5885645" cy="106508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1254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3123" r="15479"/>
          <a:stretch/>
        </p:blipFill>
        <p:spPr bwMode="auto">
          <a:xfrm rot="5400000">
            <a:off x="3052292" y="-1944711"/>
            <a:ext cx="6078828" cy="10818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723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2091" r="11914"/>
          <a:stretch/>
        </p:blipFill>
        <p:spPr bwMode="auto">
          <a:xfrm rot="16200000">
            <a:off x="3084490" y="-1912513"/>
            <a:ext cx="6091708" cy="106637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476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2390" r="56551"/>
          <a:stretch/>
        </p:blipFill>
        <p:spPr bwMode="auto">
          <a:xfrm rot="16200000">
            <a:off x="3290551" y="-1835239"/>
            <a:ext cx="5859889" cy="103546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116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361" r="28888" b="57738"/>
          <a:stretch/>
        </p:blipFill>
        <p:spPr bwMode="auto">
          <a:xfrm>
            <a:off x="1287887" y="463639"/>
            <a:ext cx="10058400" cy="5950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036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023" t="41658" r="27868"/>
          <a:stretch/>
        </p:blipFill>
        <p:spPr bwMode="auto">
          <a:xfrm>
            <a:off x="669701" y="463641"/>
            <a:ext cx="10740980" cy="5705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884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192" t="41960" r="29566"/>
          <a:stretch/>
        </p:blipFill>
        <p:spPr bwMode="auto">
          <a:xfrm rot="10800000">
            <a:off x="888640" y="463638"/>
            <a:ext cx="10753860" cy="59757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157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871" r="29735" b="57134"/>
          <a:stretch/>
        </p:blipFill>
        <p:spPr bwMode="auto">
          <a:xfrm rot="10800000">
            <a:off x="1056067" y="528033"/>
            <a:ext cx="10264462" cy="6091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556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399" r="30754" b="46871"/>
          <a:stretch/>
        </p:blipFill>
        <p:spPr bwMode="auto">
          <a:xfrm>
            <a:off x="759854" y="631064"/>
            <a:ext cx="10393250" cy="59371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660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719" t="53733" r="30075"/>
          <a:stretch/>
        </p:blipFill>
        <p:spPr bwMode="auto">
          <a:xfrm>
            <a:off x="669701" y="412124"/>
            <a:ext cx="10908406" cy="6065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799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>
              <a:lnSpc>
                <a:spcPct val="100000"/>
              </a:lnSpc>
            </a:pPr>
            <a:r>
              <a:rPr lang="es-ES" dirty="0" smtClean="0"/>
              <a:t>HASTA AQUÍ LLEGA </a:t>
            </a:r>
            <a:r>
              <a:rPr lang="es-ES" dirty="0" smtClean="0"/>
              <a:t>NUESTRA CLASE DE HOY…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DESCANSA, QUE TENGAN UNA FELIZ Y BENDECIDA TARDE.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ón de naturaleza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63_TF03431377_TF03431377.potx" id="{173A8E5F-E093-4109-A5F4-14D2A0DC49D0}" vid="{EB6DDEBC-A3DA-4194-A0FB-2A77B1D3F949}"/>
    </a:ext>
  </a:extLst>
</a:theme>
</file>

<file path=ppt/theme/theme2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naturaleza, diseño ilustrado con un paisaje (pantalla panorámica)</Template>
  <TotalTime>50</TotalTime>
  <Words>57</Words>
  <Application>Microsoft Office PowerPoint</Application>
  <PresentationFormat>Panorámica</PresentationFormat>
  <Paragraphs>12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Segoe Print</vt:lpstr>
      <vt:lpstr>Ilustración de naturaleza 16x9</vt:lpstr>
      <vt:lpstr>CLASE DE SOCIALES   NUESTRO PLANETA TIERRA Y EL CUIDADO DEL AGUA…</vt:lpstr>
      <vt:lpstr>Presentación de PowerPoint</vt:lpstr>
      <vt:lpstr>NUESTRO PLANETA TIERRA Y EL CUIDADO DEL AGUA.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HASTA AQUÍ LLEGA NUESTRA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Felipe Gonzalez</dc:creator>
  <cp:lastModifiedBy>Felipe Gonzalez</cp:lastModifiedBy>
  <cp:revision>4</cp:revision>
  <dcterms:created xsi:type="dcterms:W3CDTF">2020-06-03T00:40:19Z</dcterms:created>
  <dcterms:modified xsi:type="dcterms:W3CDTF">2020-06-03T01:30:39Z</dcterms:modified>
</cp:coreProperties>
</file>