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RELIGIÓN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INICIO DEL III PERÍODO DEL 2020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1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5967" t="56148" r="28038" b="10344"/>
          <a:stretch/>
        </p:blipFill>
        <p:spPr bwMode="auto">
          <a:xfrm>
            <a:off x="850007" y="386367"/>
            <a:ext cx="9401576" cy="60273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6385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ichas activ divertidas_n.t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9" y="275599"/>
            <a:ext cx="10058400" cy="622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926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 Rincón de las Melli: Canción: Mi amigo Jesús | Escuel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4" y="113367"/>
            <a:ext cx="9650023" cy="655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37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chas activ divertidas_n.t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1" y="468783"/>
            <a:ext cx="9955369" cy="603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000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ección 2. Jesús llama a sus discípulos | Iglesia de Niñ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7"/>
          <a:stretch/>
        </p:blipFill>
        <p:spPr bwMode="auto">
          <a:xfrm>
            <a:off x="309093" y="206061"/>
            <a:ext cx="11642501" cy="652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63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ARTELITOS para dinamizar las pausas activas en nuestras clas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4" y="1293254"/>
            <a:ext cx="1068705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48908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17</TotalTime>
  <Words>9</Words>
  <Application>Microsoft Office PowerPoint</Application>
  <PresentationFormat>Panorámica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Trebuchet MS</vt:lpstr>
      <vt:lpstr>Berlín</vt:lpstr>
      <vt:lpstr>CLASE DE RELIGIÓN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</dc:title>
  <dc:creator>Felipe Gonzalez</dc:creator>
  <cp:lastModifiedBy>Felipe Gonzalez</cp:lastModifiedBy>
  <cp:revision>2</cp:revision>
  <dcterms:created xsi:type="dcterms:W3CDTF">2020-06-30T02:48:46Z</dcterms:created>
  <dcterms:modified xsi:type="dcterms:W3CDTF">2020-06-30T03:06:28Z</dcterms:modified>
</cp:coreProperties>
</file>