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62" r:id="rId3"/>
    <p:sldId id="266" r:id="rId4"/>
    <p:sldId id="264" r:id="rId5"/>
    <p:sldId id="263" r:id="rId6"/>
    <p:sldId id="267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910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812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55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713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114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682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160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472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144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10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819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AD893-1F5E-4140-A282-1343943DB6DE}" type="datetimeFigureOut">
              <a:rPr lang="es-CO" smtClean="0"/>
              <a:t>01/06/2020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719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1"/>
          <a:stretch/>
        </p:blipFill>
        <p:spPr bwMode="auto">
          <a:xfrm>
            <a:off x="0" y="0"/>
            <a:ext cx="12192000" cy="695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3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44500" y="495300"/>
            <a:ext cx="11137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400" b="1" dirty="0" smtClean="0">
              <a:latin typeface="Century Gothic" pitchFamily="34" charset="0"/>
            </a:endParaRPr>
          </a:p>
          <a:p>
            <a:pPr algn="ctr"/>
            <a:endParaRPr lang="es-CO" sz="2400" b="1" dirty="0">
              <a:latin typeface="Century Gothic" pitchFamily="34" charset="0"/>
            </a:endParaRPr>
          </a:p>
          <a:p>
            <a:pPr algn="ctr"/>
            <a:endParaRPr lang="es-CO" sz="2400" b="1" dirty="0" smtClean="0">
              <a:latin typeface="Century Gothic" pitchFamily="34" charset="0"/>
            </a:endParaRPr>
          </a:p>
          <a:p>
            <a:pPr algn="ctr"/>
            <a:endParaRPr lang="es-CO" sz="2400" b="1" dirty="0">
              <a:latin typeface="Century Gothic" pitchFamily="34" charset="0"/>
            </a:endParaRPr>
          </a:p>
          <a:p>
            <a:pPr algn="ctr"/>
            <a:endParaRPr lang="es-CO" sz="2400" b="1" dirty="0" smtClean="0">
              <a:latin typeface="Century Gothic" pitchFamily="34" charset="0"/>
            </a:endParaRPr>
          </a:p>
          <a:p>
            <a:pPr algn="ctr"/>
            <a:endParaRPr lang="es-CO" sz="2400" b="1" dirty="0">
              <a:latin typeface="Century Gothic" pitchFamily="34" charset="0"/>
            </a:endParaRPr>
          </a:p>
        </p:txBody>
      </p:sp>
      <p:sp>
        <p:nvSpPr>
          <p:cNvPr id="3" name="AutoShape 2" descr="SEMINARIO DE INTERCESION PROFETICA : MARAVILLOSAS ORACIONES DE LA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8" name="Picture 4" descr="SEMINARIO DE INTERCESION PROFETICA : MARAVILLOSAS ORACIONES DE L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4"/>
            <a:ext cx="12192000" cy="699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5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44500" y="495300"/>
            <a:ext cx="111379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400" b="1" dirty="0" smtClean="0">
              <a:latin typeface="Century Gothic" pitchFamily="34" charset="0"/>
            </a:endParaRPr>
          </a:p>
          <a:p>
            <a:pPr algn="ctr"/>
            <a:endParaRPr lang="es-CO" sz="2400" b="1">
              <a:latin typeface="Century Gothic" pitchFamily="34" charset="0"/>
            </a:endParaRPr>
          </a:p>
          <a:p>
            <a:pPr algn="ctr"/>
            <a:r>
              <a:rPr lang="es-CO" sz="2400" b="1" smtClean="0">
                <a:latin typeface="Century Gothic" pitchFamily="34" charset="0"/>
              </a:rPr>
              <a:t>¿</a:t>
            </a:r>
            <a:r>
              <a:rPr lang="es-CO" sz="2400" b="1" dirty="0" smtClean="0">
                <a:latin typeface="Century Gothic" pitchFamily="34" charset="0"/>
              </a:rPr>
              <a:t>Qué son milagros? </a:t>
            </a:r>
          </a:p>
          <a:p>
            <a:pPr algn="just"/>
            <a:endParaRPr lang="es-CO" sz="2400" dirty="0">
              <a:latin typeface="Century Gothic" pitchFamily="34" charset="0"/>
            </a:endParaRPr>
          </a:p>
          <a:p>
            <a:pPr algn="just"/>
            <a:r>
              <a:rPr lang="es-CO" sz="2400" dirty="0" smtClean="0">
                <a:latin typeface="Century Gothic" pitchFamily="34" charset="0"/>
              </a:rPr>
              <a:t>Son los hechos sobrenaturales que fueron realizados por Jesucristo. </a:t>
            </a:r>
            <a:endParaRPr lang="es-CO" sz="2400" dirty="0">
              <a:latin typeface="Century Gothic" pitchFamily="34" charset="0"/>
            </a:endParaRPr>
          </a:p>
          <a:p>
            <a:pPr algn="just"/>
            <a:endParaRPr lang="es-CO" sz="2400" dirty="0" smtClean="0">
              <a:latin typeface="Century Gothic" pitchFamily="34" charset="0"/>
            </a:endParaRPr>
          </a:p>
          <a:p>
            <a:pPr algn="just"/>
            <a:r>
              <a:rPr lang="es-CO" sz="2400" dirty="0" smtClean="0">
                <a:latin typeface="Century Gothic" pitchFamily="34" charset="0"/>
              </a:rPr>
              <a:t>Hoy conoceremos algunos de los </a:t>
            </a:r>
            <a:r>
              <a:rPr lang="es-CO" sz="2400" dirty="0">
                <a:latin typeface="Century Gothic" pitchFamily="34" charset="0"/>
              </a:rPr>
              <a:t>fascinantes acontecimientos que le </a:t>
            </a:r>
            <a:r>
              <a:rPr lang="es-CO" sz="2400" dirty="0" smtClean="0">
                <a:latin typeface="Century Gothic" pitchFamily="34" charset="0"/>
              </a:rPr>
              <a:t>ocurrieron a Jesús  </a:t>
            </a:r>
            <a:r>
              <a:rPr lang="es-CO" sz="2400" dirty="0">
                <a:latin typeface="Century Gothic" pitchFamily="34" charset="0"/>
              </a:rPr>
              <a:t>a lo largo de su vida: </a:t>
            </a:r>
            <a:r>
              <a:rPr lang="es-CO" sz="2400" b="1" dirty="0">
                <a:latin typeface="Century Gothic" pitchFamily="34" charset="0"/>
              </a:rPr>
              <a:t>curar enfermos, resucitar a los muertos, calmar tempestades, caminar sobre las aguas</a:t>
            </a:r>
            <a:r>
              <a:rPr lang="es-CO" sz="2400" b="1" dirty="0" smtClean="0">
                <a:latin typeface="Century Gothic" pitchFamily="34" charset="0"/>
              </a:rPr>
              <a:t>.</a:t>
            </a:r>
            <a:r>
              <a:rPr lang="es-CO" sz="2400" dirty="0" smtClean="0">
                <a:latin typeface="Century Gothic" pitchFamily="34" charset="0"/>
              </a:rPr>
              <a:t>..</a:t>
            </a:r>
          </a:p>
          <a:p>
            <a:pPr algn="just"/>
            <a:endParaRPr lang="es-CO" sz="2400" dirty="0">
              <a:latin typeface="Century Gothic" pitchFamily="34" charset="0"/>
            </a:endParaRPr>
          </a:p>
          <a:p>
            <a:pPr algn="just"/>
            <a:r>
              <a:rPr lang="es-CO" sz="2400" dirty="0" smtClean="0">
                <a:latin typeface="Century Gothic" pitchFamily="34" charset="0"/>
              </a:rPr>
              <a:t>Jesús </a:t>
            </a:r>
            <a:r>
              <a:rPr lang="es-CO" sz="2400" dirty="0">
                <a:latin typeface="Century Gothic" pitchFamily="34" charset="0"/>
              </a:rPr>
              <a:t>siempre ayudó y sirvió a los </a:t>
            </a:r>
            <a:r>
              <a:rPr lang="es-CO" sz="2400" dirty="0" smtClean="0">
                <a:latin typeface="Century Gothic" pitchFamily="34" charset="0"/>
              </a:rPr>
              <a:t>demás para liberar a las personas de males como el hambre, la enfermedad, la injusticia y la muerte. </a:t>
            </a:r>
          </a:p>
          <a:p>
            <a:pPr algn="just"/>
            <a:endParaRPr lang="es-CO" sz="2400" dirty="0">
              <a:latin typeface="Century Gothic" pitchFamily="34" charset="0"/>
            </a:endParaRPr>
          </a:p>
          <a:p>
            <a:pPr algn="just"/>
            <a:r>
              <a:rPr lang="es-CO" sz="2400" dirty="0" smtClean="0">
                <a:latin typeface="Century Gothic" pitchFamily="34" charset="0"/>
              </a:rPr>
              <a:t>Todos los milagros de JESÚS nos invitan a todos a tener </a:t>
            </a:r>
            <a:r>
              <a:rPr lang="es-CO" sz="2400" b="1" dirty="0" smtClean="0">
                <a:latin typeface="Century Gothic" pitchFamily="34" charset="0"/>
              </a:rPr>
              <a:t>FE</a:t>
            </a:r>
            <a:r>
              <a:rPr lang="es-CO" sz="2400" dirty="0" smtClean="0">
                <a:latin typeface="Century Gothic" pitchFamily="34" charset="0"/>
              </a:rPr>
              <a:t> y a </a:t>
            </a:r>
            <a:r>
              <a:rPr lang="es-CO" sz="2400" b="1" dirty="0" smtClean="0">
                <a:latin typeface="Century Gothic" pitchFamily="34" charset="0"/>
              </a:rPr>
              <a:t>CREER en él.</a:t>
            </a:r>
          </a:p>
          <a:p>
            <a:pPr algn="just"/>
            <a:endParaRPr lang="es-CO" sz="24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44500" y="495300"/>
            <a:ext cx="111379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latin typeface="Century Gothic" pitchFamily="34" charset="0"/>
              </a:rPr>
              <a:t>Dios constantemente hace milagros en la vida de las personas.  Solo necesitamos </a:t>
            </a:r>
            <a:r>
              <a:rPr lang="es-CO" sz="2400" b="1" dirty="0" smtClean="0">
                <a:latin typeface="Century Gothic" pitchFamily="34" charset="0"/>
              </a:rPr>
              <a:t>orarle</a:t>
            </a:r>
            <a:r>
              <a:rPr lang="es-CO" sz="2400" dirty="0" smtClean="0">
                <a:latin typeface="Century Gothic" pitchFamily="34" charset="0"/>
              </a:rPr>
              <a:t>, pero no solo en los momentos difíciles, sino </a:t>
            </a:r>
            <a:r>
              <a:rPr lang="es-CO" sz="2400" b="1" dirty="0" smtClean="0">
                <a:latin typeface="Century Gothic" pitchFamily="34" charset="0"/>
              </a:rPr>
              <a:t>en todo momento</a:t>
            </a:r>
            <a:r>
              <a:rPr lang="es-CO" sz="2400" dirty="0" smtClean="0">
                <a:latin typeface="Century Gothic" pitchFamily="34" charset="0"/>
              </a:rPr>
              <a:t>:</a:t>
            </a:r>
          </a:p>
          <a:p>
            <a:pPr algn="ctr"/>
            <a:endParaRPr lang="es-CO" sz="2400" dirty="0" smtClean="0">
              <a:latin typeface="Century Gothic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Cura </a:t>
            </a:r>
            <a:r>
              <a:rPr lang="es-CO" sz="2400" dirty="0">
                <a:latin typeface="Century Gothic" pitchFamily="34" charset="0"/>
              </a:rPr>
              <a:t>a quién está enfermo en nuestro hogar o cerca de nosotros.</a:t>
            </a:r>
            <a:endParaRPr lang="es-CO" sz="2400" dirty="0" smtClean="0">
              <a:latin typeface="Century Gothic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Nos quita la </a:t>
            </a:r>
            <a:r>
              <a:rPr lang="es-CO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tristeza</a:t>
            </a:r>
            <a:r>
              <a:rPr lang="es-CO" sz="2400" dirty="0" smtClean="0">
                <a:latin typeface="Century Gothic" pitchFamily="34" charset="0"/>
              </a:rPr>
              <a:t> en momentos difíciles.   </a:t>
            </a: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Nos da </a:t>
            </a:r>
            <a:r>
              <a:rPr lang="es-CO" sz="2400" b="1" dirty="0" smtClean="0">
                <a:solidFill>
                  <a:srgbClr val="00B050"/>
                </a:solidFill>
                <a:latin typeface="Century Gothic" pitchFamily="34" charset="0"/>
              </a:rPr>
              <a:t>tranquilidad</a:t>
            </a:r>
            <a:r>
              <a:rPr lang="es-CO" sz="2400" dirty="0" smtClean="0">
                <a:latin typeface="Century Gothic" pitchFamily="34" charset="0"/>
              </a:rPr>
              <a:t> cuando estamos angustiados. </a:t>
            </a: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Nos protege en los momentos que sentimos </a:t>
            </a:r>
            <a:r>
              <a:rPr lang="es-CO" sz="2400" b="1" dirty="0" smtClean="0">
                <a:latin typeface="Century Gothic" pitchFamily="34" charset="0"/>
              </a:rPr>
              <a:t>miedo. </a:t>
            </a: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Nos regala momentos llenos de </a:t>
            </a:r>
            <a:r>
              <a:rPr lang="es-CO" sz="2400" b="1" dirty="0" smtClean="0">
                <a:solidFill>
                  <a:srgbClr val="FFFF00"/>
                </a:solidFill>
                <a:latin typeface="Century Gothic" pitchFamily="34" charset="0"/>
              </a:rPr>
              <a:t>felicidad</a:t>
            </a:r>
            <a:r>
              <a:rPr lang="es-CO" sz="2400" b="1" dirty="0" smtClean="0">
                <a:latin typeface="Century Gothic" pitchFamily="34" charset="0"/>
              </a:rPr>
              <a:t>. </a:t>
            </a: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ÉL Nos ayuda a calmarnos cuando estamos </a:t>
            </a:r>
            <a:r>
              <a:rPr lang="es-CO" sz="2400" b="1" dirty="0" smtClean="0">
                <a:solidFill>
                  <a:srgbClr val="FF0000"/>
                </a:solidFill>
                <a:latin typeface="Century Gothic" pitchFamily="34" charset="0"/>
              </a:rPr>
              <a:t>enojados</a:t>
            </a:r>
            <a:r>
              <a:rPr lang="es-CO" sz="2400" dirty="0">
                <a:latin typeface="Century Gothic" pitchFamily="34" charset="0"/>
              </a:rPr>
              <a:t>.</a:t>
            </a:r>
            <a:endParaRPr lang="es-CO" sz="2400" dirty="0" smtClean="0">
              <a:latin typeface="Century Gothic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es-CO" sz="2400" dirty="0" smtClean="0">
                <a:latin typeface="Century Gothic" pitchFamily="34" charset="0"/>
              </a:rPr>
              <a:t>y lo mas importante, ÉL nos permite estar rodeados de personas que nos dan mucho </a:t>
            </a:r>
            <a:r>
              <a:rPr lang="es-CO" sz="2400" b="1" dirty="0" smtClean="0">
                <a:latin typeface="Century Gothic" pitchFamily="34" charset="0"/>
              </a:rPr>
              <a:t>amor </a:t>
            </a:r>
          </a:p>
          <a:p>
            <a:pPr marL="342900" indent="-342900" algn="ctr">
              <a:buFontTx/>
              <a:buChar char="-"/>
            </a:pPr>
            <a:endParaRPr lang="es-CO" sz="24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  <a:p>
            <a:pPr algn="just"/>
            <a:r>
              <a:rPr lang="es-CO" sz="2400" b="1" dirty="0" smtClean="0">
                <a:latin typeface="Century Gothic" pitchFamily="34" charset="0"/>
              </a:rPr>
              <a:t>ACTIVIDAD: Lee las historias de los siguientes milagros y colorea las dos si puedes imprimirlas y si no puedes, entonces dibuja </a:t>
            </a:r>
            <a:r>
              <a:rPr lang="es-CO" sz="2400" b="1" u="sng" dirty="0" smtClean="0">
                <a:latin typeface="Century Gothic" pitchFamily="34" charset="0"/>
              </a:rPr>
              <a:t>una</a:t>
            </a:r>
            <a:r>
              <a:rPr lang="es-CO" sz="2400" b="1" dirty="0" smtClean="0">
                <a:latin typeface="Century Gothic" pitchFamily="34" charset="0"/>
              </a:rPr>
              <a:t> de las dos historias en el cuaderno con su respectivo título.   </a:t>
            </a:r>
          </a:p>
        </p:txBody>
      </p:sp>
    </p:spTree>
    <p:extLst>
      <p:ext uri="{BB962C8B-B14F-4D97-AF65-F5344CB8AC3E}">
        <p14:creationId xmlns:p14="http://schemas.microsoft.com/office/powerpoint/2010/main" val="22961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Rincón de las Melli: El Evangelio dibujado: Jesus cura a un ciego de na..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9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GBlogosfera. Amigos de Jesús: JESÚS CURA A UN PARALÍTICO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4762"/>
            <a:ext cx="61976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1284288"/>
            <a:ext cx="7188200" cy="469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048000" y="5404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b="1" dirty="0">
                <a:latin typeface="Century Gothic" pitchFamily="34" charset="0"/>
              </a:rPr>
              <a:t>ENVIAR EVIDENCIA  DE LA ACTIVIDAD AL CORREO:</a:t>
            </a:r>
          </a:p>
          <a:p>
            <a:pPr algn="ctr"/>
            <a:r>
              <a:rPr lang="es-CO" b="1" dirty="0">
                <a:latin typeface="Century Gothic" pitchFamily="34" charset="0"/>
              </a:rPr>
              <a:t> </a:t>
            </a:r>
          </a:p>
          <a:p>
            <a:pPr algn="ctr"/>
            <a:endParaRPr lang="es-CO" b="1" dirty="0" smtClean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05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244</Words>
  <Application>Microsoft Office PowerPoint</Application>
  <PresentationFormat>Panorámica</PresentationFormat>
  <Paragraphs>28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gaitan</dc:creator>
  <cp:lastModifiedBy>Felipe Gonzalez</cp:lastModifiedBy>
  <cp:revision>29</cp:revision>
  <dcterms:created xsi:type="dcterms:W3CDTF">2020-05-23T04:34:19Z</dcterms:created>
  <dcterms:modified xsi:type="dcterms:W3CDTF">2020-06-02T03:30:43Z</dcterms:modified>
</cp:coreProperties>
</file>