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71" r:id="rId6"/>
    <p:sldId id="261" r:id="rId7"/>
    <p:sldId id="263" r:id="rId8"/>
    <p:sldId id="262" r:id="rId9"/>
    <p:sldId id="266" r:id="rId10"/>
    <p:sldId id="264" r:id="rId11"/>
    <p:sldId id="267" r:id="rId12"/>
    <p:sldId id="268" r:id="rId13"/>
    <p:sldId id="265" r:id="rId14"/>
    <p:sldId id="269" r:id="rId15"/>
    <p:sldId id="274" r:id="rId16"/>
    <p:sldId id="272" r:id="rId17"/>
    <p:sldId id="273" r:id="rId18"/>
    <p:sldId id="270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6/26/2020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/>
              <a:t>6/26/2020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/>
              <a:t>6/26/2020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/>
              <a:t>6/26/2020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/>
              <a:t>6/26/2020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/>
              <a:t>6/26/2020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t>6/26/2020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/>
              <a:t>6/26/2020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/>
              <a:t>6/26/2020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/>
              <a:t>6/26/2020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/>
              <a:t>6/26/2020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/>
              <a:t>6/26/2020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/>
              <a:t>6/26/2020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/>
              <a:t>6/26/2020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/>
              <a:t>6/26/2020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 dirty="0"/>
              <a:t>6/26/2020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 dirty="0"/>
              <a:t>6/26/2020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t>6/26/2020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70865" y="1197734"/>
            <a:ext cx="8825658" cy="1944029"/>
          </a:xfrm>
        </p:spPr>
        <p:txBody>
          <a:bodyPr/>
          <a:lstStyle/>
          <a:p>
            <a:r>
              <a:rPr lang="es-CO" dirty="0" smtClean="0"/>
              <a:t>CLASE DE REFUERZO EN MATEMÁTICAS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476927" y="3528129"/>
            <a:ext cx="8825658" cy="861420"/>
          </a:xfrm>
        </p:spPr>
        <p:txBody>
          <a:bodyPr>
            <a:noAutofit/>
          </a:bodyPr>
          <a:lstStyle/>
          <a:p>
            <a:pPr algn="ctr"/>
            <a:r>
              <a:rPr lang="es-CO" sz="3200" dirty="0" smtClean="0">
                <a:latin typeface="Arial Black" panose="020B0A04020102020204" pitchFamily="34" charset="0"/>
              </a:rPr>
              <a:t>SOLUCIÓN DE PROBLEMAS DE MULTIPLICACIÓN</a:t>
            </a:r>
            <a:endParaRPr lang="es-CO" sz="32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63203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oración te pido Jesús | Pequeños Gigantes de la F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7857" y="450760"/>
            <a:ext cx="8343900" cy="5803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16671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Vacaciones Familiares. La Familia Feliz Se Divierten En La Playa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034" y="591780"/>
            <a:ext cx="9490700" cy="5564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49947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O" dirty="0" smtClean="0"/>
              <a:t>Después de observar la imagen anterior, vamos a resolver los siguientes problemas: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es-CO" sz="2000" dirty="0" smtClean="0">
                <a:latin typeface="Arial Black" panose="020B0A04020102020204" pitchFamily="34" charset="0"/>
              </a:rPr>
              <a:t>Lee CON ATENCIÓN CADA </a:t>
            </a:r>
            <a:r>
              <a:rPr lang="es-CO" sz="2000" dirty="0" smtClean="0">
                <a:latin typeface="Arial Black" panose="020B0A04020102020204" pitchFamily="34" charset="0"/>
              </a:rPr>
              <a:t>PROBLEMA</a:t>
            </a:r>
            <a:r>
              <a:rPr lang="es-CO" sz="2000" dirty="0" smtClean="0">
                <a:latin typeface="Arial Black" panose="020B0A04020102020204" pitchFamily="34" charset="0"/>
              </a:rPr>
              <a:t>, </a:t>
            </a:r>
            <a:r>
              <a:rPr lang="es-CO" sz="2000" dirty="0" smtClean="0">
                <a:latin typeface="Arial Black" panose="020B0A04020102020204" pitchFamily="34" charset="0"/>
              </a:rPr>
              <a:t>COMPRENDE Y </a:t>
            </a:r>
            <a:r>
              <a:rPr lang="es-CO" sz="2000" dirty="0" smtClean="0">
                <a:latin typeface="Arial Black" panose="020B0A04020102020204" pitchFamily="34" charset="0"/>
              </a:rPr>
              <a:t>RESUELVE:</a:t>
            </a:r>
            <a:endParaRPr lang="es-CO" sz="2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59008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56303" t="19891" r="3028" b="34453"/>
          <a:stretch/>
        </p:blipFill>
        <p:spPr>
          <a:xfrm>
            <a:off x="1065710" y="618186"/>
            <a:ext cx="8978115" cy="566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0334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54954" y="476518"/>
            <a:ext cx="8761413" cy="1738648"/>
          </a:xfrm>
        </p:spPr>
        <p:txBody>
          <a:bodyPr/>
          <a:lstStyle/>
          <a:p>
            <a:pPr algn="just"/>
            <a:r>
              <a:rPr lang="es-CO" sz="28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Diana, Juan, sus papás y el resto de la familia quieren ir de  paseo a la playa. Cada tiquete tiene un costo de $ 1.589.000 y son en total 45. ¿Cuánto debemos pagar en total?</a:t>
            </a:r>
            <a:endParaRPr lang="es-CO" sz="28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endParaRPr lang="es-CO" dirty="0" smtClean="0"/>
          </a:p>
          <a:p>
            <a:pPr marL="0" indent="0">
              <a:buNone/>
            </a:pPr>
            <a:r>
              <a:rPr lang="es-CO" dirty="0"/>
              <a:t> </a:t>
            </a:r>
            <a:r>
              <a:rPr lang="es-CO" dirty="0" smtClean="0"/>
              <a:t>                  </a:t>
            </a:r>
            <a:r>
              <a:rPr lang="es-CO" sz="2400" dirty="0" smtClean="0">
                <a:latin typeface="Arial Black" panose="020B0A04020102020204" pitchFamily="34" charset="0"/>
              </a:rPr>
              <a:t>1 5 8 9 0 0 0</a:t>
            </a:r>
            <a:endParaRPr lang="es-CO" dirty="0" smtClean="0"/>
          </a:p>
          <a:p>
            <a:pPr marL="0" indent="0">
              <a:buNone/>
            </a:pPr>
            <a:r>
              <a:rPr lang="es-CO" dirty="0" smtClean="0"/>
              <a:t>                                      </a:t>
            </a:r>
            <a:r>
              <a:rPr lang="es-CO" sz="2400" dirty="0" smtClean="0">
                <a:latin typeface="Arial Black" panose="020B0A04020102020204" pitchFamily="34" charset="0"/>
              </a:rPr>
              <a:t>X 4 5</a:t>
            </a:r>
          </a:p>
          <a:p>
            <a:pPr marL="0" indent="0">
              <a:buNone/>
            </a:pPr>
            <a:endParaRPr lang="es-CO" dirty="0"/>
          </a:p>
          <a:p>
            <a:pPr marL="0" indent="0">
              <a:buNone/>
            </a:pPr>
            <a:r>
              <a:rPr lang="es-CO" dirty="0" smtClean="0"/>
              <a:t>                </a:t>
            </a:r>
            <a:endParaRPr lang="es-CO" dirty="0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endParaRPr lang="es-CO" dirty="0" smtClean="0"/>
          </a:p>
          <a:p>
            <a:pPr marL="0" indent="0">
              <a:buNone/>
            </a:pPr>
            <a:r>
              <a:rPr lang="es-CO" sz="2400" dirty="0" smtClean="0">
                <a:latin typeface="Arial Black" panose="020B0A04020102020204" pitchFamily="34" charset="0"/>
              </a:rPr>
              <a:t>¿Debemos pagar en total</a:t>
            </a:r>
          </a:p>
          <a:p>
            <a:pPr marL="0" indent="0">
              <a:buNone/>
            </a:pPr>
            <a:r>
              <a:rPr lang="es-CO" sz="2400" dirty="0">
                <a:latin typeface="Arial Black" panose="020B0A04020102020204" pitchFamily="34" charset="0"/>
              </a:rPr>
              <a:t> </a:t>
            </a:r>
            <a:r>
              <a:rPr lang="es-CO" sz="2400" dirty="0" smtClean="0">
                <a:latin typeface="Arial Black" panose="020B0A04020102020204" pitchFamily="34" charset="0"/>
              </a:rPr>
              <a:t> $</a:t>
            </a:r>
            <a:endParaRPr lang="es-CO" sz="2400" dirty="0">
              <a:latin typeface="Arial Black" panose="020B0A04020102020204" pitchFamily="34" charset="0"/>
            </a:endParaRPr>
          </a:p>
        </p:txBody>
      </p:sp>
      <p:cxnSp>
        <p:nvCxnSpPr>
          <p:cNvPr id="6" name="Conector recto 5"/>
          <p:cNvCxnSpPr/>
          <p:nvPr/>
        </p:nvCxnSpPr>
        <p:spPr>
          <a:xfrm flipV="1">
            <a:off x="2021983" y="4108361"/>
            <a:ext cx="3181082" cy="257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97328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lan de ropa para los retratos de playa | Stephanie Dubsky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553" y="292745"/>
            <a:ext cx="9309958" cy="6198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58091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Ya estamos disfrutando de nuestro paseo en la playa…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es-CO" sz="2400" dirty="0" smtClean="0">
                <a:latin typeface="Arial Black" panose="020B0A04020102020204" pitchFamily="34" charset="0"/>
              </a:rPr>
              <a:t>AYÚDAME, NECESITO SABER ¿CUÁNTO DEBEMOS PAGAR EN TOTAL? PARA EL ALQUILER DE LOS EQUIPOS DE BUCEO PARA TODOS, RECUERDA QUE SOMOS 45 PERSONAS Y CADA EQUIPO TIENE UN COSTO DE ALQUILER DE $ 57.900. </a:t>
            </a:r>
            <a:endParaRPr lang="es-CO" sz="2400" dirty="0">
              <a:latin typeface="Arial Black" panose="020B0A04020102020204" pitchFamily="34" charset="0"/>
            </a:endParaRP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s-CO" sz="3600" dirty="0" smtClean="0">
                <a:latin typeface="Arial Black" panose="020B0A04020102020204" pitchFamily="34" charset="0"/>
              </a:rPr>
              <a:t>           </a:t>
            </a:r>
          </a:p>
          <a:p>
            <a:pPr marL="0" indent="0">
              <a:buNone/>
            </a:pPr>
            <a:r>
              <a:rPr lang="es-CO" sz="3600" dirty="0">
                <a:latin typeface="Arial Black" panose="020B0A04020102020204" pitchFamily="34" charset="0"/>
              </a:rPr>
              <a:t> </a:t>
            </a:r>
            <a:r>
              <a:rPr lang="es-CO" sz="3600" dirty="0" smtClean="0">
                <a:latin typeface="Arial Black" panose="020B0A04020102020204" pitchFamily="34" charset="0"/>
              </a:rPr>
              <a:t>     5 7 9 0 0</a:t>
            </a:r>
          </a:p>
          <a:p>
            <a:pPr marL="0" indent="0">
              <a:buNone/>
            </a:pPr>
            <a:r>
              <a:rPr lang="es-CO" sz="3600" dirty="0">
                <a:latin typeface="Arial Black" panose="020B0A04020102020204" pitchFamily="34" charset="0"/>
              </a:rPr>
              <a:t> </a:t>
            </a:r>
            <a:r>
              <a:rPr lang="es-CO" sz="3600" dirty="0" smtClean="0">
                <a:latin typeface="Arial Black" panose="020B0A04020102020204" pitchFamily="34" charset="0"/>
              </a:rPr>
              <a:t>           X 4 5   </a:t>
            </a:r>
          </a:p>
          <a:p>
            <a:pPr marL="0" indent="0">
              <a:buNone/>
            </a:pPr>
            <a:endParaRPr lang="es-CO" sz="3600" dirty="0">
              <a:latin typeface="Arial Black" panose="020B0A04020102020204" pitchFamily="34" charset="0"/>
            </a:endParaRPr>
          </a:p>
        </p:txBody>
      </p:sp>
      <p:cxnSp>
        <p:nvCxnSpPr>
          <p:cNvPr id="6" name="Conector recto 5"/>
          <p:cNvCxnSpPr/>
          <p:nvPr/>
        </p:nvCxnSpPr>
        <p:spPr>
          <a:xfrm flipV="1">
            <a:off x="6671256" y="4739425"/>
            <a:ext cx="3670479" cy="386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947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51866" t="19328" r="3239" b="25434"/>
          <a:stretch/>
        </p:blipFill>
        <p:spPr>
          <a:xfrm>
            <a:off x="1236372" y="281153"/>
            <a:ext cx="8939516" cy="6184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0514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dirty="0" smtClean="0"/>
              <a:t>AHORA QUEREMOS UN PASEO EN VELERO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CO" dirty="0" smtClean="0"/>
              <a:t>¿CUÁNTO DEBEMOS PAGAR EN TOTAL?</a:t>
            </a:r>
          </a:p>
          <a:p>
            <a:pPr marL="0" indent="0">
              <a:buNone/>
            </a:pPr>
            <a:r>
              <a:rPr lang="es-CO" dirty="0" smtClean="0"/>
              <a:t> SI CADA UNO TIENE UN COSTO DE </a:t>
            </a:r>
          </a:p>
          <a:p>
            <a:pPr marL="0" indent="0">
              <a:buNone/>
            </a:pPr>
            <a:r>
              <a:rPr lang="es-CO" dirty="0"/>
              <a:t> </a:t>
            </a:r>
            <a:r>
              <a:rPr lang="es-CO" dirty="0" smtClean="0"/>
              <a:t>$ 78.500.</a:t>
            </a:r>
            <a:endParaRPr lang="es-CO" dirty="0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endParaRPr lang="es-CO" dirty="0" smtClean="0"/>
          </a:p>
          <a:p>
            <a:pPr marL="0" indent="0">
              <a:buNone/>
            </a:pPr>
            <a:endParaRPr lang="es-CO" dirty="0"/>
          </a:p>
          <a:p>
            <a:pPr marL="0" indent="0">
              <a:buNone/>
            </a:pPr>
            <a:r>
              <a:rPr lang="es-CO" dirty="0" smtClean="0"/>
              <a:t>              </a:t>
            </a:r>
            <a:r>
              <a:rPr lang="es-CO" sz="3600" dirty="0" smtClean="0">
                <a:latin typeface="Arial Black" panose="020B0A04020102020204" pitchFamily="34" charset="0"/>
              </a:rPr>
              <a:t>7 8 5 0 0</a:t>
            </a:r>
          </a:p>
          <a:p>
            <a:pPr marL="0" indent="0">
              <a:buNone/>
            </a:pPr>
            <a:r>
              <a:rPr lang="es-CO" sz="3600" dirty="0">
                <a:latin typeface="Arial Black" panose="020B0A04020102020204" pitchFamily="34" charset="0"/>
              </a:rPr>
              <a:t> </a:t>
            </a:r>
            <a:r>
              <a:rPr lang="es-CO" sz="3600" dirty="0" smtClean="0">
                <a:latin typeface="Arial Black" panose="020B0A04020102020204" pitchFamily="34" charset="0"/>
              </a:rPr>
              <a:t>           X 4 5</a:t>
            </a:r>
            <a:endParaRPr lang="es-CO" dirty="0"/>
          </a:p>
        </p:txBody>
      </p:sp>
      <p:cxnSp>
        <p:nvCxnSpPr>
          <p:cNvPr id="6" name="Conector recto 5"/>
          <p:cNvCxnSpPr/>
          <p:nvPr/>
        </p:nvCxnSpPr>
        <p:spPr>
          <a:xfrm flipV="1">
            <a:off x="6722772" y="4868215"/>
            <a:ext cx="3606084" cy="128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74657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54507" t="19890" r="5880" b="27126"/>
          <a:stretch/>
        </p:blipFill>
        <p:spPr>
          <a:xfrm>
            <a:off x="901521" y="566671"/>
            <a:ext cx="9272789" cy="5845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6760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51549" t="19140" r="3134" b="18858"/>
          <a:stretch/>
        </p:blipFill>
        <p:spPr>
          <a:xfrm>
            <a:off x="862885" y="312066"/>
            <a:ext cx="9221272" cy="6231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9471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dirty="0" smtClean="0"/>
              <a:t>MAÑANA VAMOS A DISFRUTAR DEL GUSANITO SALTARÍN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endParaRPr lang="es-CO" dirty="0" smtClean="0"/>
          </a:p>
          <a:p>
            <a:pPr marL="0" indent="0">
              <a:buNone/>
            </a:pPr>
            <a:r>
              <a:rPr lang="es-CO" dirty="0" smtClean="0"/>
              <a:t>¿CUÁNTO DEBEMOS PAGAR EN TOTAL?, SI CADA UNO TIENE UN COSTO DE $26.800.</a:t>
            </a:r>
          </a:p>
          <a:p>
            <a:pPr marL="0" indent="0">
              <a:buNone/>
            </a:pPr>
            <a:endParaRPr lang="es-CO" dirty="0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endParaRPr lang="es-CO" dirty="0" smtClean="0"/>
          </a:p>
          <a:p>
            <a:pPr marL="0" indent="0">
              <a:buNone/>
            </a:pPr>
            <a:r>
              <a:rPr lang="es-CO" sz="3600" dirty="0">
                <a:latin typeface="Arial Black" panose="020B0A04020102020204" pitchFamily="34" charset="0"/>
              </a:rPr>
              <a:t> </a:t>
            </a:r>
            <a:r>
              <a:rPr lang="es-CO" sz="3600" dirty="0" smtClean="0">
                <a:latin typeface="Arial Black" panose="020B0A04020102020204" pitchFamily="34" charset="0"/>
              </a:rPr>
              <a:t>       2 6 8 0 0</a:t>
            </a:r>
          </a:p>
          <a:p>
            <a:pPr marL="0" indent="0">
              <a:buNone/>
            </a:pPr>
            <a:r>
              <a:rPr lang="es-CO" sz="3600" dirty="0">
                <a:latin typeface="Arial Black" panose="020B0A04020102020204" pitchFamily="34" charset="0"/>
              </a:rPr>
              <a:t> </a:t>
            </a:r>
            <a:r>
              <a:rPr lang="es-CO" sz="3600" dirty="0" smtClean="0">
                <a:latin typeface="Arial Black" panose="020B0A04020102020204" pitchFamily="34" charset="0"/>
              </a:rPr>
              <a:t>             X 4 5</a:t>
            </a:r>
          </a:p>
          <a:p>
            <a:pPr marL="0" indent="0">
              <a:buNone/>
            </a:pPr>
            <a:endParaRPr lang="es-CO" sz="3600" dirty="0">
              <a:latin typeface="Arial Black" panose="020B0A04020102020204" pitchFamily="34" charset="0"/>
            </a:endParaRPr>
          </a:p>
        </p:txBody>
      </p:sp>
      <p:cxnSp>
        <p:nvCxnSpPr>
          <p:cNvPr id="6" name="Conector recto 5"/>
          <p:cNvCxnSpPr/>
          <p:nvPr/>
        </p:nvCxnSpPr>
        <p:spPr>
          <a:xfrm flipV="1">
            <a:off x="6838682" y="4507606"/>
            <a:ext cx="3760631" cy="128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10255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51549" t="19327" r="3239" b="19046"/>
          <a:stretch/>
        </p:blipFill>
        <p:spPr>
          <a:xfrm>
            <a:off x="759854" y="330276"/>
            <a:ext cx="9478850" cy="6523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9932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51761" t="19891" r="2817" b="35580"/>
          <a:stretch/>
        </p:blipFill>
        <p:spPr>
          <a:xfrm>
            <a:off x="656824" y="721217"/>
            <a:ext cx="10109914" cy="5692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9548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9560269" cy="706964"/>
          </a:xfrm>
        </p:spPr>
        <p:txBody>
          <a:bodyPr/>
          <a:lstStyle/>
          <a:p>
            <a:r>
              <a:rPr lang="es-CO" dirty="0" smtClean="0"/>
              <a:t>AHORA VAMOS A ENTRAR AL ACUARIO…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s-CO" sz="3200" dirty="0">
                <a:latin typeface="Arial Black" panose="020B0A04020102020204" pitchFamily="34" charset="0"/>
              </a:rPr>
              <a:t>SI CADA ENTRADA TIENE UN VALOR DE </a:t>
            </a:r>
            <a:r>
              <a:rPr lang="es-CO" sz="3200" dirty="0" smtClean="0">
                <a:latin typeface="Arial Black" panose="020B0A04020102020204" pitchFamily="34" charset="0"/>
              </a:rPr>
              <a:t> </a:t>
            </a:r>
            <a:r>
              <a:rPr lang="es-CO" sz="3200" dirty="0">
                <a:latin typeface="Arial Black" panose="020B0A04020102020204" pitchFamily="34" charset="0"/>
              </a:rPr>
              <a:t>$</a:t>
            </a:r>
            <a:r>
              <a:rPr lang="es-CO" sz="3200" dirty="0" smtClean="0">
                <a:latin typeface="Arial Black" panose="020B0A04020102020204" pitchFamily="34" charset="0"/>
              </a:rPr>
              <a:t>38.750</a:t>
            </a:r>
            <a:r>
              <a:rPr lang="es-CO" sz="3200" dirty="0">
                <a:latin typeface="Arial Black" panose="020B0A04020102020204" pitchFamily="34" charset="0"/>
              </a:rPr>
              <a:t>. ¿CUÁNTO DEBEMOS PAGAR EN TOTAL</a:t>
            </a:r>
            <a:r>
              <a:rPr lang="es-CO" sz="3200" dirty="0" smtClean="0">
                <a:latin typeface="Arial Black" panose="020B0A04020102020204" pitchFamily="34" charset="0"/>
              </a:rPr>
              <a:t>?. RECUERDA SOMOS 45 PERSONAS…</a:t>
            </a:r>
            <a:endParaRPr lang="es-CO" sz="3200" dirty="0">
              <a:latin typeface="Arial Black" panose="020B0A04020102020204" pitchFamily="34" charset="0"/>
            </a:endParaRP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es-CO" dirty="0" smtClean="0"/>
          </a:p>
          <a:p>
            <a:pPr marL="0" indent="0">
              <a:buNone/>
            </a:pPr>
            <a:r>
              <a:rPr lang="es-CO" dirty="0"/>
              <a:t> </a:t>
            </a:r>
            <a:r>
              <a:rPr lang="es-CO" dirty="0" smtClean="0"/>
              <a:t>               </a:t>
            </a:r>
            <a:r>
              <a:rPr lang="es-CO" sz="3600" dirty="0" smtClean="0">
                <a:latin typeface="Arial Black" panose="020B0A04020102020204" pitchFamily="34" charset="0"/>
              </a:rPr>
              <a:t>3 8 7 5 9</a:t>
            </a:r>
          </a:p>
          <a:p>
            <a:pPr marL="0" indent="0">
              <a:buNone/>
            </a:pPr>
            <a:r>
              <a:rPr lang="es-CO" sz="3600" dirty="0">
                <a:latin typeface="Arial Black" panose="020B0A04020102020204" pitchFamily="34" charset="0"/>
              </a:rPr>
              <a:t> </a:t>
            </a:r>
            <a:r>
              <a:rPr lang="es-CO" sz="3600" dirty="0" smtClean="0">
                <a:latin typeface="Arial Black" panose="020B0A04020102020204" pitchFamily="34" charset="0"/>
              </a:rPr>
              <a:t>           X 4 5</a:t>
            </a:r>
            <a:endParaRPr lang="es-CO" dirty="0"/>
          </a:p>
        </p:txBody>
      </p:sp>
      <p:cxnSp>
        <p:nvCxnSpPr>
          <p:cNvPr id="6" name="Conector recto 5"/>
          <p:cNvCxnSpPr/>
          <p:nvPr/>
        </p:nvCxnSpPr>
        <p:spPr>
          <a:xfrm>
            <a:off x="6877318" y="4353059"/>
            <a:ext cx="340002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46197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52711" t="19891" r="4085" b="38398"/>
          <a:stretch/>
        </p:blipFill>
        <p:spPr>
          <a:xfrm>
            <a:off x="845280" y="673059"/>
            <a:ext cx="10297648" cy="5589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2333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373896" y="1391395"/>
            <a:ext cx="8825658" cy="2677648"/>
          </a:xfrm>
        </p:spPr>
        <p:txBody>
          <a:bodyPr/>
          <a:lstStyle/>
          <a:p>
            <a:r>
              <a:rPr lang="es-CO" dirty="0" smtClean="0"/>
              <a:t>HEMOS TERMINADO POR HOY NUESTRA CLASE DE MATEMÁTICAS.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s-CO" dirty="0" smtClean="0"/>
              <a:t>DESACANSA UN POCO, TOMA LA LONCHERA Y NOS VEMOS DE NUEVO A LAS 10:00 A.M.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95655557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la de reuniones Ion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67</TotalTime>
  <Words>289</Words>
  <Application>Microsoft Office PowerPoint</Application>
  <PresentationFormat>Panorámica</PresentationFormat>
  <Paragraphs>39</Paragraphs>
  <Slides>18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3" baseType="lpstr">
      <vt:lpstr>Arial</vt:lpstr>
      <vt:lpstr>Arial Black</vt:lpstr>
      <vt:lpstr>Century Gothic</vt:lpstr>
      <vt:lpstr>Wingdings 3</vt:lpstr>
      <vt:lpstr>Sala de reuniones Ion</vt:lpstr>
      <vt:lpstr>CLASE DE REFUERZO EN MATEMÁTICAS</vt:lpstr>
      <vt:lpstr>Presentación de PowerPoint</vt:lpstr>
      <vt:lpstr>Presentación de PowerPoint</vt:lpstr>
      <vt:lpstr>Después de observar la imagen anterior, vamos a resolver los siguientes problemas:</vt:lpstr>
      <vt:lpstr>Presentación de PowerPoint</vt:lpstr>
      <vt:lpstr>Diana, Juan, sus papás y el resto de la familia quieren ir de  paseo a la playa. Cada tiquete tiene un costo de $ 1.589.000 y son en total 45. ¿Cuánto debemos pagar en total?</vt:lpstr>
      <vt:lpstr>Presentación de PowerPoint</vt:lpstr>
      <vt:lpstr>Ya estamos disfrutando de nuestro paseo en la playa…</vt:lpstr>
      <vt:lpstr>Presentación de PowerPoint</vt:lpstr>
      <vt:lpstr>AHORA QUEREMOS UN PASEO EN VELERO</vt:lpstr>
      <vt:lpstr>Presentación de PowerPoint</vt:lpstr>
      <vt:lpstr>Presentación de PowerPoint</vt:lpstr>
      <vt:lpstr>MAÑANA VAMOS A DISFRUTAR DEL GUSANITO SALTARÍN</vt:lpstr>
      <vt:lpstr>Presentación de PowerPoint</vt:lpstr>
      <vt:lpstr>Presentación de PowerPoint</vt:lpstr>
      <vt:lpstr>AHORA VAMOS A ENTRAR AL ACUARIO…</vt:lpstr>
      <vt:lpstr>Presentación de PowerPoint</vt:lpstr>
      <vt:lpstr>HEMOS TERMINADO POR HOY NUESTRA CLASE DE MATEMÁTICAS.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DE REFUERZO EN MATEMÁTICAS</dc:title>
  <dc:creator>Felipe Gonzalez</dc:creator>
  <cp:lastModifiedBy>Felipe Gonzalez</cp:lastModifiedBy>
  <cp:revision>10</cp:revision>
  <dcterms:created xsi:type="dcterms:W3CDTF">2020-06-26T00:17:01Z</dcterms:created>
  <dcterms:modified xsi:type="dcterms:W3CDTF">2020-06-26T12:53:17Z</dcterms:modified>
</cp:coreProperties>
</file>