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78" r:id="rId4"/>
    <p:sldId id="279" r:id="rId5"/>
    <p:sldId id="268" r:id="rId6"/>
    <p:sldId id="269" r:id="rId7"/>
    <p:sldId id="270" r:id="rId8"/>
    <p:sldId id="271" r:id="rId9"/>
    <p:sldId id="272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77" r:id="rId21"/>
    <p:sldId id="275" r:id="rId22"/>
    <p:sldId id="25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xhdUmAfoo4" TargetMode="External"/><Relationship Id="rId2" Type="http://schemas.openxmlformats.org/officeDocument/2006/relationships/hyperlink" Target="https://www.youtube.com/watch?v=ADtiPHucOK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12892" y="4831920"/>
            <a:ext cx="6750956" cy="1117687"/>
          </a:xfrm>
        </p:spPr>
        <p:txBody>
          <a:bodyPr>
            <a:norm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INICIO DEL III PERÍODO</a:t>
            </a:r>
          </a:p>
        </p:txBody>
      </p:sp>
    </p:spTree>
    <p:extLst>
      <p:ext uri="{BB962C8B-B14F-4D97-AF65-F5344CB8AC3E}">
        <p14:creationId xmlns:p14="http://schemas.microsoft.com/office/powerpoint/2010/main" val="2704221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de la mañana para estudiantes【 2020 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7" y="502277"/>
            <a:ext cx="9800822" cy="59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ninos-rezando-dibujos-de-los-usuarios-pintado-por-amalia08-9728088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048" y="1108925"/>
            <a:ext cx="4043966" cy="535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679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5118" t="28074" r="26850" b="17891"/>
          <a:stretch/>
        </p:blipFill>
        <p:spPr bwMode="auto">
          <a:xfrm>
            <a:off x="708337" y="425003"/>
            <a:ext cx="9684913" cy="61045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5560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4270" t="39244" r="26680" b="10948"/>
          <a:stretch/>
        </p:blipFill>
        <p:spPr bwMode="auto">
          <a:xfrm>
            <a:off x="309093" y="270457"/>
            <a:ext cx="10084158" cy="6168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2365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648" t="30225" r="42324" b="20549"/>
          <a:stretch/>
        </p:blipFill>
        <p:spPr>
          <a:xfrm>
            <a:off x="734097" y="489398"/>
            <a:ext cx="9491731" cy="600155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34097" y="605307"/>
            <a:ext cx="949173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1006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211" t="27782" r="42959" b="19422"/>
          <a:stretch/>
        </p:blipFill>
        <p:spPr>
          <a:xfrm>
            <a:off x="798490" y="528034"/>
            <a:ext cx="9427335" cy="596291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89431" y="3503054"/>
            <a:ext cx="515155" cy="553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500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3943" t="27219" r="45705" b="20737"/>
          <a:stretch/>
        </p:blipFill>
        <p:spPr>
          <a:xfrm>
            <a:off x="656824" y="520686"/>
            <a:ext cx="9543244" cy="601423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001555" y="3630833"/>
            <a:ext cx="515155" cy="553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5280338" y="4353060"/>
            <a:ext cx="515155" cy="553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5588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346" t="27971" r="44013" b="14537"/>
          <a:stretch/>
        </p:blipFill>
        <p:spPr>
          <a:xfrm>
            <a:off x="489396" y="430685"/>
            <a:ext cx="9916733" cy="593147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336405" y="3119527"/>
            <a:ext cx="515155" cy="553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5821250" y="3928056"/>
            <a:ext cx="515155" cy="553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9553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599" t="27971" r="39683" b="18294"/>
          <a:stretch/>
        </p:blipFill>
        <p:spPr>
          <a:xfrm>
            <a:off x="682580" y="290595"/>
            <a:ext cx="9620519" cy="608444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117465" y="3332818"/>
            <a:ext cx="515155" cy="553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5602310" y="4146998"/>
            <a:ext cx="515155" cy="553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/>
          <p:cNvSpPr/>
          <p:nvPr/>
        </p:nvSpPr>
        <p:spPr>
          <a:xfrm>
            <a:off x="6156101" y="4146997"/>
            <a:ext cx="515155" cy="553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1598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923" t="29286" r="61338" b="20925"/>
          <a:stretch/>
        </p:blipFill>
        <p:spPr>
          <a:xfrm>
            <a:off x="669702" y="698822"/>
            <a:ext cx="9775064" cy="584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8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605" t="30037" r="45810" b="22052"/>
          <a:stretch/>
        </p:blipFill>
        <p:spPr>
          <a:xfrm>
            <a:off x="386365" y="658487"/>
            <a:ext cx="9908553" cy="572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9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711" t="30601" r="49401" b="20361"/>
          <a:stretch/>
        </p:blipFill>
        <p:spPr>
          <a:xfrm>
            <a:off x="682582" y="369807"/>
            <a:ext cx="9594760" cy="5952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932609" y="3438659"/>
            <a:ext cx="283335" cy="321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8258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817" t="30601" r="45071" b="19986"/>
          <a:stretch/>
        </p:blipFill>
        <p:spPr>
          <a:xfrm>
            <a:off x="618186" y="569816"/>
            <a:ext cx="9822761" cy="579234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559123" y="3556141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4224272" y="3968265"/>
            <a:ext cx="334851" cy="307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/>
          <p:cNvSpPr/>
          <p:nvPr/>
        </p:nvSpPr>
        <p:spPr>
          <a:xfrm>
            <a:off x="4559123" y="3968265"/>
            <a:ext cx="309093" cy="307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5047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613" t="35674" r="47922" b="18859"/>
          <a:stretch/>
        </p:blipFill>
        <p:spPr>
          <a:xfrm>
            <a:off x="759854" y="542259"/>
            <a:ext cx="9579118" cy="576653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262911" y="3554780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4559123" y="3554779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/>
          <p:cNvSpPr/>
          <p:nvPr/>
        </p:nvSpPr>
        <p:spPr>
          <a:xfrm>
            <a:off x="4559123" y="3118003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0409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923" t="30789" r="45282" b="20925"/>
          <a:stretch/>
        </p:blipFill>
        <p:spPr>
          <a:xfrm>
            <a:off x="850004" y="360665"/>
            <a:ext cx="9079607" cy="623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79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28" t="30037" r="44859" b="20549"/>
          <a:stretch/>
        </p:blipFill>
        <p:spPr>
          <a:xfrm>
            <a:off x="425004" y="447961"/>
            <a:ext cx="10084156" cy="604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16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711" t="30789" r="45704" b="23931"/>
          <a:stretch/>
        </p:blipFill>
        <p:spPr>
          <a:xfrm>
            <a:off x="618186" y="504904"/>
            <a:ext cx="9491729" cy="597316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752306" y="3865234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90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712" t="30413" r="44120" b="23368"/>
          <a:stretch/>
        </p:blipFill>
        <p:spPr>
          <a:xfrm>
            <a:off x="811368" y="420597"/>
            <a:ext cx="9247031" cy="609611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707229" y="3769427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4707229" y="4230710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/>
          <p:cNvSpPr/>
          <p:nvPr/>
        </p:nvSpPr>
        <p:spPr>
          <a:xfrm>
            <a:off x="4411017" y="4230710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8604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922" t="30601" r="43803" b="24682"/>
          <a:stretch/>
        </p:blipFill>
        <p:spPr>
          <a:xfrm>
            <a:off x="965914" y="382224"/>
            <a:ext cx="9182637" cy="604433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855335" y="3878113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4855335" y="4285944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/>
          <p:cNvSpPr/>
          <p:nvPr/>
        </p:nvSpPr>
        <p:spPr>
          <a:xfrm>
            <a:off x="4559123" y="4285944"/>
            <a:ext cx="296212" cy="30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7828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0018" y="115910"/>
            <a:ext cx="8144134" cy="2432525"/>
          </a:xfrm>
        </p:spPr>
        <p:txBody>
          <a:bodyPr/>
          <a:lstStyle/>
          <a:p>
            <a:r>
              <a:rPr lang="es-CO" dirty="0" smtClean="0"/>
              <a:t>AHORA EN EL TEXTO GUÍA PÁG 153 DESARROLLA LOS PUNTOS: 12, 13, 18, 19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90170" y="2822816"/>
            <a:ext cx="8144134" cy="1117687"/>
          </a:xfrm>
        </p:spPr>
        <p:txBody>
          <a:bodyPr>
            <a:noAutofit/>
          </a:bodyPr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ESCRÍBELAS EN FORMA VERTICAL EN TU CUADERNO Y RESUÉLVELAS </a:t>
            </a:r>
            <a:endParaRPr lang="es-CO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206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/>
              <a:t>VER LOS SIGUIENTES VIDEOS PARA PROFUNDIZAR LA MULTIPLICACIÓN X TRES CIFRAS: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3398178" y="3276384"/>
            <a:ext cx="5395644" cy="3052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hlinkClick r:id="rId2"/>
              </a:rPr>
              <a:t>https://www.youtube.com/watch?v=ADtiPHucOKg</a:t>
            </a: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355698" y="3939793"/>
            <a:ext cx="5480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hlinkClick r:id="rId3"/>
              </a:rPr>
              <a:t>https://www.youtube.com/watch?v=DxhdUmAfoo4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35594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ARTELITOS para dinamizar las pausas activas en nuestras clas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07" y="894656"/>
            <a:ext cx="4404575" cy="498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ausa activa | Dibujos para preescolar, Actividades escolare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13" y="894656"/>
            <a:ext cx="4944459" cy="498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321541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84</TotalTime>
  <Words>52</Words>
  <Application>Microsoft Office PowerPoint</Application>
  <PresentationFormat>Panorámica</PresentationFormat>
  <Paragraphs>7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Arial</vt:lpstr>
      <vt:lpstr>Arial Black</vt:lpstr>
      <vt:lpstr>Trebuchet MS</vt:lpstr>
      <vt:lpstr>Berlín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AHORA EN EL TEXTO GUÍA PÁG 153 DESARROLLA LOS PUNTOS: 12, 13, 18, 19</vt:lpstr>
      <vt:lpstr>VER LOS SIGUIENTES VIDEOS PARA PROFUNDIZAR LA MULTIPLICACIÓN X TRES CIFRAS: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8</cp:revision>
  <dcterms:created xsi:type="dcterms:W3CDTF">2020-06-30T00:16:18Z</dcterms:created>
  <dcterms:modified xsi:type="dcterms:W3CDTF">2020-06-30T02:47:10Z</dcterms:modified>
</cp:coreProperties>
</file>