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  <p:sldId id="261" r:id="rId7"/>
    <p:sldId id="260" r:id="rId8"/>
    <p:sldId id="262" r:id="rId9"/>
    <p:sldId id="25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0384" y="822959"/>
            <a:ext cx="8676222" cy="2229395"/>
          </a:xfrm>
        </p:spPr>
        <p:txBody>
          <a:bodyPr/>
          <a:lstStyle/>
          <a:p>
            <a:r>
              <a:rPr lang="es-CO" dirty="0" smtClean="0">
                <a:latin typeface="Arial Black" panose="020B0A04020102020204" pitchFamily="34" charset="0"/>
              </a:rPr>
              <a:t>CLASE DE REFUERZO MATEMÁTICAS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9389" y="3833948"/>
            <a:ext cx="8676222" cy="1143000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>
                <a:latin typeface="Arial Black" panose="020B0A04020102020204" pitchFamily="34" charset="0"/>
              </a:rPr>
              <a:t>ESCRIBE Y RESUELVE LOS SIGUIENTES PROBLEMAS</a:t>
            </a:r>
            <a:endParaRPr lang="es-CO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17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para iniciar cada día (1, 2 y 3 nivel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97" y="444138"/>
            <a:ext cx="9392193" cy="57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00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481" t="20090" r="44043" b="23482"/>
          <a:stretch/>
        </p:blipFill>
        <p:spPr>
          <a:xfrm>
            <a:off x="783771" y="561701"/>
            <a:ext cx="10528663" cy="573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42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582" t="20090" r="44243" b="22054"/>
          <a:stretch/>
        </p:blipFill>
        <p:spPr>
          <a:xfrm>
            <a:off x="966649" y="718456"/>
            <a:ext cx="10306595" cy="541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6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180" t="19911" r="43942" b="20625"/>
          <a:stretch/>
        </p:blipFill>
        <p:spPr>
          <a:xfrm>
            <a:off x="940525" y="744582"/>
            <a:ext cx="10267406" cy="54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A UN PARTIDO DE FÚTBOL SE DESPLAZAN 497 AUTOBUSES CON 49 PASAJEROS CADA UNO.</a:t>
            </a:r>
            <a:br>
              <a:rPr lang="es-CO" dirty="0" smtClean="0"/>
            </a:br>
            <a:r>
              <a:rPr lang="es-CO" dirty="0" smtClean="0"/>
              <a:t>¿CUÁNTOS PASAJEROS SE DESPLAZARON EN TOTAL?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4 9 7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   X 4 9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3997234" y="4950822"/>
            <a:ext cx="3135086" cy="26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683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NICOLÁS REGALA 380 CANICAS A CADA NIÑO POR SU CUMPLEAÑOS. SI EN LA FIESTA HAY 85 NIÑOS. ¿CUÁNTAS CANICAS REGALARÁ EN TOTAL NICOLÁS?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                      3 8 0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X 8 5</a:t>
            </a:r>
            <a:endParaRPr lang="es-CO" sz="3600" dirty="0">
              <a:latin typeface="Arial Black" panose="020B0A04020102020204" pitchFamily="34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3696789" y="4781006"/>
            <a:ext cx="3461657" cy="26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79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UNA CAJA DE ACUARELAS TRAE 12 PINTURAS Y LA RECTORA COMPRÓ 975 CAJAS. ¿CUÁNTAS ACUARELAS HAY EN TOTAL?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9 7 5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  X 1 2</a:t>
            </a:r>
            <a:r>
              <a:rPr lang="es-CO" dirty="0" smtClean="0"/>
              <a:t>                                                   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3931920" y="4229099"/>
            <a:ext cx="2913017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7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EN UNA GRANJA HAY 6.473 GALLINAS Y CADA UNA PONE 36 HUEVOS POR DÍA. ¿CUÁNTOS HUEVOS PONEN EN TOTAL TODAS LAS GALLINAS?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      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6 4 7 3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X 3 6</a:t>
            </a:r>
          </a:p>
          <a:p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4637314" y="4820197"/>
            <a:ext cx="2724194" cy="52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220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71</TotalTime>
  <Words>131</Words>
  <Application>Microsoft Office PowerPoint</Application>
  <PresentationFormat>Panorámica</PresentationFormat>
  <Paragraphs>16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Century Gothic</vt:lpstr>
      <vt:lpstr>Malla</vt:lpstr>
      <vt:lpstr>CLASE DE REFUERZO MATEMÁTICAS</vt:lpstr>
      <vt:lpstr>Presentación de PowerPoint</vt:lpstr>
      <vt:lpstr>Presentación de PowerPoint</vt:lpstr>
      <vt:lpstr>Presentación de PowerPoint</vt:lpstr>
      <vt:lpstr>Presentación de PowerPoint</vt:lpstr>
      <vt:lpstr>A UN PARTIDO DE FÚTBOL SE DESPLAZAN 497 AUTOBUSES CON 49 PASAJEROS CADA UNO. ¿CUÁNTOS PASAJEROS SE DESPLAZARON EN TOTAL?</vt:lpstr>
      <vt:lpstr>NICOLÁS REGALA 380 CANICAS A CADA NIÑO POR SU CUMPLEAÑOS. SI EN LA FIESTA HAY 85 NIÑOS. ¿CUÁNTAS CANICAS REGALARÁ EN TOTAL NICOLÁS?</vt:lpstr>
      <vt:lpstr>UNA CAJA DE ACUARELAS TRAE 12 PINTURAS Y LA RECTORA COMPRÓ 975 CAJAS. ¿CUÁNTAS ACUARELAS HAY EN TOTAL?</vt:lpstr>
      <vt:lpstr>EN UNA GRANJA HAY 6.473 GALLINAS Y CADA UNA PONE 36 HUEVOS POR DÍA. ¿CUÁNTOS HUEVOS PONEN EN TOTAL TODAS LAS GALLINAS?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REFUERZO MATEMÁTICAS</dc:title>
  <dc:creator>DTUTIS STORE</dc:creator>
  <cp:lastModifiedBy>Felipe Gonzalez</cp:lastModifiedBy>
  <cp:revision>7</cp:revision>
  <dcterms:created xsi:type="dcterms:W3CDTF">2020-06-24T01:16:02Z</dcterms:created>
  <dcterms:modified xsi:type="dcterms:W3CDTF">2020-06-24T12:40:11Z</dcterms:modified>
</cp:coreProperties>
</file>