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51169" y="901521"/>
            <a:ext cx="8825658" cy="2240243"/>
          </a:xfrm>
        </p:spPr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40566" y="3785707"/>
            <a:ext cx="8825658" cy="861420"/>
          </a:xfrm>
        </p:spPr>
        <p:txBody>
          <a:bodyPr>
            <a:noAutofit/>
          </a:bodyPr>
          <a:lstStyle/>
          <a:p>
            <a:pPr algn="ctr"/>
            <a:r>
              <a:rPr lang="es-CO" sz="3600" dirty="0" smtClean="0">
                <a:latin typeface="Arial Black" panose="020B0A04020102020204" pitchFamily="34" charset="0"/>
              </a:rPr>
              <a:t>RESOLVIENDO PROBLEMAS DE MULTIPLICACIÓN</a:t>
            </a:r>
            <a:endParaRPr lang="es-CO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849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racion de buenos dias para niños - Imagu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76" y="641999"/>
            <a:ext cx="9581880" cy="566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11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63893" t="31160" r="4733" b="35175"/>
          <a:stretch/>
        </p:blipFill>
        <p:spPr bwMode="auto">
          <a:xfrm>
            <a:off x="785611" y="643944"/>
            <a:ext cx="9491730" cy="56280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27573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                        </a:t>
            </a:r>
            <a:r>
              <a:rPr lang="es-CO" sz="2800" dirty="0" smtClean="0">
                <a:latin typeface="Arial Black" panose="020B0A04020102020204" pitchFamily="34" charset="0"/>
              </a:rPr>
              <a:t>     </a:t>
            </a:r>
            <a:r>
              <a:rPr lang="es-CO" sz="3600" dirty="0" smtClean="0">
                <a:latin typeface="Arial Black" panose="020B0A04020102020204" pitchFamily="34" charset="0"/>
              </a:rPr>
              <a:t>4 7 5</a:t>
            </a:r>
          </a:p>
          <a:p>
            <a:pPr marL="0" indent="0">
              <a:buNone/>
            </a:pPr>
            <a:r>
              <a:rPr lang="es-CO" sz="3600" dirty="0">
                <a:latin typeface="Arial Black" panose="020B0A04020102020204" pitchFamily="34" charset="0"/>
              </a:rPr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                    X 2 4</a:t>
            </a:r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4" name="Imagen 3" descr="Problemas 24 - Multiplicaciones | Problemas matematicos de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6" t="11217" r="836" b="65625"/>
          <a:stretch/>
        </p:blipFill>
        <p:spPr bwMode="auto">
          <a:xfrm>
            <a:off x="517322" y="503405"/>
            <a:ext cx="9813702" cy="17145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Conector recto 5"/>
          <p:cNvCxnSpPr/>
          <p:nvPr/>
        </p:nvCxnSpPr>
        <p:spPr>
          <a:xfrm flipV="1">
            <a:off x="3354976" y="4177639"/>
            <a:ext cx="3232597" cy="25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30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                                     </a:t>
            </a:r>
            <a:r>
              <a:rPr lang="es-CO" sz="3600" dirty="0" smtClean="0">
                <a:latin typeface="Arial Black" panose="020B0A04020102020204" pitchFamily="34" charset="0"/>
              </a:rPr>
              <a:t>2 3 4</a:t>
            </a:r>
          </a:p>
          <a:p>
            <a:pPr marL="0" indent="0">
              <a:buNone/>
            </a:pPr>
            <a:r>
              <a:rPr lang="es-CO" sz="3600" dirty="0">
                <a:latin typeface="Arial Black" panose="020B0A04020102020204" pitchFamily="34" charset="0"/>
              </a:rPr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                      X 1 4</a:t>
            </a:r>
          </a:p>
          <a:p>
            <a:pPr marL="0" indent="0">
              <a:buNone/>
            </a:pPr>
            <a:r>
              <a:rPr lang="es-CO" sz="3600" dirty="0" smtClean="0">
                <a:latin typeface="Arial Black" panose="020B0A04020102020204" pitchFamily="34" charset="0"/>
              </a:rPr>
              <a:t>                          </a:t>
            </a:r>
            <a:r>
              <a:rPr lang="es-CO" dirty="0" smtClean="0"/>
              <a:t>  </a:t>
            </a:r>
            <a:endParaRPr lang="es-CO" dirty="0"/>
          </a:p>
        </p:txBody>
      </p:sp>
      <p:pic>
        <p:nvPicPr>
          <p:cNvPr id="4" name="Imagen 3" descr="Problemas 24 - Multiplicaciones | Problemas matematicos de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27" b="47016"/>
          <a:stretch/>
        </p:blipFill>
        <p:spPr bwMode="auto">
          <a:xfrm>
            <a:off x="1103313" y="377378"/>
            <a:ext cx="8946540" cy="14668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Conector recto 5"/>
          <p:cNvCxnSpPr/>
          <p:nvPr/>
        </p:nvCxnSpPr>
        <p:spPr>
          <a:xfrm flipV="1">
            <a:off x="3928056" y="4211392"/>
            <a:ext cx="3400023" cy="12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011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                         </a:t>
            </a:r>
            <a:r>
              <a:rPr lang="es-CO" sz="3600" dirty="0" smtClean="0">
                <a:latin typeface="Arial Black" panose="020B0A04020102020204" pitchFamily="34" charset="0"/>
              </a:rPr>
              <a:t>2 5 6 </a:t>
            </a:r>
          </a:p>
          <a:p>
            <a:pPr marL="0" indent="0">
              <a:buNone/>
            </a:pPr>
            <a:r>
              <a:rPr lang="es-CO" sz="3600" dirty="0">
                <a:latin typeface="Arial Black" panose="020B0A04020102020204" pitchFamily="34" charset="0"/>
              </a:rPr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                       X  2 5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  </a:t>
            </a:r>
            <a:endParaRPr lang="es-CO" dirty="0"/>
          </a:p>
        </p:txBody>
      </p:sp>
      <p:pic>
        <p:nvPicPr>
          <p:cNvPr id="4" name="Imagen 3" descr="Problemas 24 - Multiplicaciones | Problemas matematicos de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00" b="30092"/>
          <a:stretch/>
        </p:blipFill>
        <p:spPr bwMode="auto">
          <a:xfrm>
            <a:off x="1103313" y="444590"/>
            <a:ext cx="8946540" cy="1409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Conector recto 5"/>
          <p:cNvCxnSpPr/>
          <p:nvPr/>
        </p:nvCxnSpPr>
        <p:spPr>
          <a:xfrm flipV="1">
            <a:off x="4159906" y="3825025"/>
            <a:ext cx="2833352" cy="38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706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                   </a:t>
            </a:r>
            <a:r>
              <a:rPr lang="es-CO" sz="3600" dirty="0" smtClean="0">
                <a:latin typeface="Arial Black" panose="020B0A04020102020204" pitchFamily="34" charset="0"/>
              </a:rPr>
              <a:t>1 3 9</a:t>
            </a:r>
          </a:p>
          <a:p>
            <a:pPr marL="0" indent="0">
              <a:buNone/>
            </a:pPr>
            <a:r>
              <a:rPr lang="es-CO" sz="3600" dirty="0">
                <a:latin typeface="Arial Black" panose="020B0A04020102020204" pitchFamily="34" charset="0"/>
              </a:rPr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                    X 5 4</a:t>
            </a:r>
            <a:endParaRPr lang="es-CO" dirty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4" name="Imagen 3" descr="Problemas 24 - Multiplicaciones | Problemas matematicos de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373" b="11904"/>
          <a:stretch/>
        </p:blipFill>
        <p:spPr bwMode="auto">
          <a:xfrm>
            <a:off x="1103313" y="448260"/>
            <a:ext cx="8946540" cy="14281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Conector recto 5"/>
          <p:cNvCxnSpPr/>
          <p:nvPr/>
        </p:nvCxnSpPr>
        <p:spPr>
          <a:xfrm>
            <a:off x="3696237" y="3863662"/>
            <a:ext cx="2936383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6487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1916995"/>
          </a:xfrm>
        </p:spPr>
        <p:txBody>
          <a:bodyPr/>
          <a:lstStyle/>
          <a:p>
            <a:pPr algn="ctr"/>
            <a:r>
              <a:rPr lang="es-CO" dirty="0" smtClean="0"/>
              <a:t>Si compré 2.897 helados a $95 cada uno. ¿Cuánto costaron en total?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03312" y="2562896"/>
            <a:ext cx="8946541" cy="3685503"/>
          </a:xfrm>
        </p:spPr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                                          </a:t>
            </a:r>
            <a:r>
              <a:rPr lang="es-CO" sz="3600" dirty="0" smtClean="0">
                <a:latin typeface="Arial Black" panose="020B0A04020102020204" pitchFamily="34" charset="0"/>
              </a:rPr>
              <a:t>2 8 9 7</a:t>
            </a:r>
          </a:p>
          <a:p>
            <a:pPr marL="0" indent="0">
              <a:buNone/>
            </a:pPr>
            <a:r>
              <a:rPr lang="es-CO" sz="3600" dirty="0">
                <a:latin typeface="Arial Black" panose="020B0A04020102020204" pitchFamily="34" charset="0"/>
              </a:rPr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                     X 9 5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                   </a:t>
            </a: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3670479" y="4301544"/>
            <a:ext cx="2923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901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2097299"/>
          </a:xfrm>
        </p:spPr>
        <p:txBody>
          <a:bodyPr/>
          <a:lstStyle/>
          <a:p>
            <a:r>
              <a:rPr lang="es-CO" dirty="0" smtClean="0"/>
              <a:t>En un almacén hay 4.876 cajas y en cada una vienen 84 trompos.</a:t>
            </a:r>
            <a:br>
              <a:rPr lang="es-CO" dirty="0" smtClean="0"/>
            </a:br>
            <a:r>
              <a:rPr lang="es-CO" dirty="0"/>
              <a:t>¿</a:t>
            </a:r>
            <a:r>
              <a:rPr lang="es-CO" dirty="0" smtClean="0"/>
              <a:t>Cuántos trompos hay en total?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03312" y="2653048"/>
            <a:ext cx="8946541" cy="3595351"/>
          </a:xfrm>
        </p:spPr>
        <p:txBody>
          <a:bodyPr/>
          <a:lstStyle/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                                                </a:t>
            </a:r>
            <a:r>
              <a:rPr lang="es-CO" sz="3600" dirty="0" smtClean="0">
                <a:latin typeface="Arial Black" panose="020B0A04020102020204" pitchFamily="34" charset="0"/>
              </a:rPr>
              <a:t>4 8 7 6</a:t>
            </a:r>
          </a:p>
          <a:p>
            <a:pPr marL="0" indent="0">
              <a:buNone/>
            </a:pPr>
            <a:r>
              <a:rPr lang="es-CO" sz="3600" dirty="0">
                <a:latin typeface="Arial Black" panose="020B0A04020102020204" pitchFamily="34" charset="0"/>
              </a:rPr>
              <a:t> </a:t>
            </a:r>
            <a:r>
              <a:rPr lang="es-CO" sz="3600" dirty="0" smtClean="0">
                <a:latin typeface="Arial Black" panose="020B0A04020102020204" pitchFamily="34" charset="0"/>
              </a:rPr>
              <a:t>                        x 8 4</a:t>
            </a:r>
          </a:p>
          <a:p>
            <a:pPr marL="0" indent="0">
              <a:buNone/>
            </a:pPr>
            <a:endParaRPr lang="es-CO" dirty="0"/>
          </a:p>
        </p:txBody>
      </p:sp>
      <p:cxnSp>
        <p:nvCxnSpPr>
          <p:cNvPr id="5" name="Conector recto 4"/>
          <p:cNvCxnSpPr/>
          <p:nvPr/>
        </p:nvCxnSpPr>
        <p:spPr>
          <a:xfrm flipV="1">
            <a:off x="3928056" y="4507606"/>
            <a:ext cx="3554569" cy="386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815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0055" y="1418633"/>
            <a:ext cx="9404723" cy="1400530"/>
          </a:xfrm>
        </p:spPr>
        <p:txBody>
          <a:bodyPr/>
          <a:lstStyle/>
          <a:p>
            <a:pPr algn="ctr"/>
            <a:r>
              <a:rPr lang="es-CO" dirty="0" smtClean="0"/>
              <a:t>DESARROLLA LA AUTOEVALUACIÓN CON HONESTIDAD Y A CONCIENCIA.</a:t>
            </a:r>
            <a:br>
              <a:rPr lang="es-CO" dirty="0" smtClean="0"/>
            </a:br>
            <a:r>
              <a:rPr lang="es-CO" dirty="0" smtClean="0"/>
              <a:t>TERMINAMOS LA CLASE, DESCANSA:</a:t>
            </a:r>
            <a:br>
              <a:rPr lang="es-CO" dirty="0" smtClean="0"/>
            </a:br>
            <a:r>
              <a:rPr lang="es-CO" dirty="0" smtClean="0"/>
              <a:t>TOMA TU LONCHERA…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537933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66</TotalTime>
  <Words>99</Words>
  <Application>Microsoft Office PowerPoint</Application>
  <PresentationFormat>Panorámica</PresentationFormat>
  <Paragraphs>32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Century Gothic</vt:lpstr>
      <vt:lpstr>Wingdings 3</vt:lpstr>
      <vt:lpstr>Ion</vt:lpstr>
      <vt:lpstr>CLASE DE MATEMÁTICAS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 compré 2.897 helados a $95 cada uno. ¿Cuánto costaron en total?</vt:lpstr>
      <vt:lpstr>En un almacén hay 4.876 cajas y en cada una vienen 84 trompos. ¿Cuántos trompos hay en total?</vt:lpstr>
      <vt:lpstr>DESARROLLA LA AUTOEVALUACIÓN CON HONESTIDAD Y A CONCIENCIA. TERMINAMOS LA CLASE, DESCANSA: TOMA TU LONCHERA…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5</cp:revision>
  <dcterms:created xsi:type="dcterms:W3CDTF">2020-06-22T23:31:40Z</dcterms:created>
  <dcterms:modified xsi:type="dcterms:W3CDTF">2020-06-23T00:38:35Z</dcterms:modified>
</cp:coreProperties>
</file>