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6" r:id="rId3"/>
    <p:sldId id="268" r:id="rId4"/>
    <p:sldId id="286" r:id="rId5"/>
    <p:sldId id="278" r:id="rId6"/>
    <p:sldId id="279" r:id="rId7"/>
    <p:sldId id="280" r:id="rId8"/>
    <p:sldId id="274" r:id="rId9"/>
    <p:sldId id="282" r:id="rId10"/>
    <p:sldId id="260" r:id="rId11"/>
    <p:sldId id="289" r:id="rId12"/>
    <p:sldId id="284" r:id="rId13"/>
    <p:sldId id="267" r:id="rId14"/>
    <p:sldId id="261" r:id="rId15"/>
    <p:sldId id="263" r:id="rId16"/>
    <p:sldId id="265" r:id="rId17"/>
    <p:sldId id="285" r:id="rId18"/>
    <p:sldId id="287" r:id="rId19"/>
    <p:sldId id="288" r:id="rId20"/>
    <p:sldId id="291" r:id="rId21"/>
    <p:sldId id="292" r:id="rId22"/>
    <p:sldId id="29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912" autoAdjust="0"/>
    <p:restoredTop sz="94660"/>
  </p:normalViewPr>
  <p:slideViewPr>
    <p:cSldViewPr snapToGrid="0">
      <p:cViewPr varScale="1">
        <p:scale>
          <a:sx n="74" d="100"/>
          <a:sy n="74" d="100"/>
        </p:scale>
        <p:origin x="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zrplJ1jvko" TargetMode="External"/><Relationship Id="rId2" Type="http://schemas.openxmlformats.org/officeDocument/2006/relationships/hyperlink" Target="mailto:olgaluciaquinteronieto280@gmail.com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f_AgB2DGqwA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ración de la Mañana para Niños【¡Leerlo Completo!】▷ 20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381000"/>
            <a:ext cx="9321799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6970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MATEMÁTICAS</a:t>
            </a:r>
            <a:endParaRPr lang="es-CO" dirty="0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10555288" cy="134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 smtClean="0">
                <a:solidFill>
                  <a:srgbClr val="3C4043"/>
                </a:solidFill>
                <a:latin typeface="Google Sans"/>
                <a:hlinkClick r:id="rId2"/>
              </a:rPr>
              <a:t>olgaluciaquinteronieto280@gmail.com</a:t>
            </a:r>
            <a:endParaRPr lang="es-CO" dirty="0" smtClean="0">
              <a:solidFill>
                <a:srgbClr val="3C4043"/>
              </a:solidFill>
              <a:latin typeface="Google Sans"/>
            </a:endParaRPr>
          </a:p>
          <a:p>
            <a:r>
              <a:rPr lang="es-CO" dirty="0">
                <a:hlinkClick r:id="rId3"/>
              </a:rPr>
              <a:t>https://</a:t>
            </a:r>
            <a:r>
              <a:rPr lang="es-CO" dirty="0" smtClean="0">
                <a:hlinkClick r:id="rId3"/>
              </a:rPr>
              <a:t>www.youtube.com/watch?v=kzrplJ1jvko</a:t>
            </a:r>
            <a:endParaRPr lang="es-CO" dirty="0" smtClean="0"/>
          </a:p>
          <a:p>
            <a:r>
              <a:rPr lang="es-CO" dirty="0">
                <a:hlinkClick r:id="rId4"/>
              </a:rPr>
              <a:t>https://www.youtube.com/watch?v=f_AgB2DGqwA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12620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758" t="20139" r="35554" b="30035"/>
          <a:stretch/>
        </p:blipFill>
        <p:spPr>
          <a:xfrm>
            <a:off x="787401" y="317500"/>
            <a:ext cx="10405194" cy="618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60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Unidades De Longitu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409" y="381200"/>
            <a:ext cx="6934200" cy="520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980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EDIDAS DE LONGITUD. - ppt video online descar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575" y="645318"/>
            <a:ext cx="7858125" cy="5893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261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Matemáticas 16 de abr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775" y="277018"/>
            <a:ext cx="7248525" cy="5436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9003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Medidas De Longitud | Midiendo el mun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55" y="236853"/>
            <a:ext cx="11558904" cy="573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407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edidas de longitud. Matemática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40" y="703698"/>
            <a:ext cx="10869768" cy="567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9549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2.1. Presentación, múltiplos y submúltiplos | UNIDADES DE MEDI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592" y="1624772"/>
            <a:ext cx="4876800" cy="293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2233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660" t="19445" r="35164" b="19618"/>
          <a:stretch/>
        </p:blipFill>
        <p:spPr>
          <a:xfrm>
            <a:off x="646758" y="406400"/>
            <a:ext cx="11100741" cy="576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08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matematicas 2 basic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6" b="34287"/>
          <a:stretch/>
        </p:blipFill>
        <p:spPr bwMode="auto">
          <a:xfrm>
            <a:off x="548641" y="262359"/>
            <a:ext cx="10816045" cy="621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5248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Sistema Internacional de medidas - ppt descar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344" y="489832"/>
            <a:ext cx="7571749" cy="567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188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660" t="20139" r="35652" b="19098"/>
          <a:stretch/>
        </p:blipFill>
        <p:spPr>
          <a:xfrm>
            <a:off x="546101" y="457200"/>
            <a:ext cx="109728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867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952" t="19965" r="34871" b="18403"/>
          <a:stretch/>
        </p:blipFill>
        <p:spPr>
          <a:xfrm>
            <a:off x="625161" y="254000"/>
            <a:ext cx="11262039" cy="627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816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855" t="19966" r="35359" b="18923"/>
          <a:stretch/>
        </p:blipFill>
        <p:spPr>
          <a:xfrm>
            <a:off x="673100" y="393700"/>
            <a:ext cx="10756899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804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269" t="19792" r="35359" b="19097"/>
          <a:stretch/>
        </p:blipFill>
        <p:spPr>
          <a:xfrm>
            <a:off x="914399" y="698500"/>
            <a:ext cx="10464801" cy="547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140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Medida de la longitu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38" y="355443"/>
            <a:ext cx="11075831" cy="602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330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El metro y el centímetro » Recursos educativos digita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24" y="478966"/>
            <a:ext cx="10728100" cy="5586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966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Matemáticas: La longitud en 2020 (con imágenes) | Matematica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775" y="1251174"/>
            <a:ext cx="5343525" cy="36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4501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Cuaderno Actividades Matemática 2º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86" r="21951" b="37592"/>
          <a:stretch/>
        </p:blipFill>
        <p:spPr bwMode="auto">
          <a:xfrm>
            <a:off x="807197" y="300446"/>
            <a:ext cx="10831809" cy="607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9772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uaderno Actividades Matemática 2º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8" t="61677" r="19227" b="8449"/>
          <a:stretch/>
        </p:blipFill>
        <p:spPr bwMode="auto">
          <a:xfrm>
            <a:off x="579549" y="463640"/>
            <a:ext cx="10897610" cy="6065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4346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matematicas 2 basic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0" t="65370" r="4224" b="5228"/>
          <a:stretch/>
        </p:blipFill>
        <p:spPr bwMode="auto">
          <a:xfrm>
            <a:off x="692331" y="509451"/>
            <a:ext cx="10881360" cy="570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92162"/>
      </p:ext>
    </p:extLst>
  </p:cSld>
  <p:clrMapOvr>
    <a:masterClrMapping/>
  </p:clrMapOvr>
</p:sld>
</file>

<file path=ppt/theme/theme1.xml><?xml version="1.0" encoding="utf-8"?>
<a:theme xmlns:a="http://schemas.openxmlformats.org/drawingml/2006/main" name="Sector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96</TotalTime>
  <Words>10</Words>
  <Application>Microsoft Office PowerPoint</Application>
  <PresentationFormat>Panorámica</PresentationFormat>
  <Paragraphs>4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6" baseType="lpstr">
      <vt:lpstr>Century Gothic</vt:lpstr>
      <vt:lpstr>Google Sans</vt:lpstr>
      <vt:lpstr>Wingdings 3</vt:lpstr>
      <vt:lpstr>Sector</vt:lpstr>
      <vt:lpstr>Presentación de PowerPoint</vt:lpstr>
      <vt:lpstr>CLASE DE MATEMÁTICAS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MATEMÁTICAS</dc:title>
  <dc:creator>joseph</dc:creator>
  <cp:lastModifiedBy>Felipe Gonzalez</cp:lastModifiedBy>
  <cp:revision>10</cp:revision>
  <dcterms:created xsi:type="dcterms:W3CDTF">2020-06-16T01:06:13Z</dcterms:created>
  <dcterms:modified xsi:type="dcterms:W3CDTF">2020-06-16T11:23:53Z</dcterms:modified>
</cp:coreProperties>
</file>