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PRACTICA EN EL TEXTO GUÍA: PÁGINAS 144 Y 145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591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1" y="1962163"/>
            <a:ext cx="8464731" cy="4064627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VAMOS A PRACTICAR LAS PROPIEDADES DE LA MULTIPLICACIÓN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24628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INICIEMOS CON LA PÁGINA 144: PUNTOS 5, 6, 7, 8 </a:t>
            </a: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48710" t="10264" r="17346" b="13363"/>
          <a:stretch/>
        </p:blipFill>
        <p:spPr bwMode="auto">
          <a:xfrm rot="5400000">
            <a:off x="3953599" y="-827402"/>
            <a:ext cx="4774479" cy="101783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6768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633" t="9357" r="50951" b="56225"/>
          <a:stretch/>
        </p:blipFill>
        <p:spPr bwMode="auto">
          <a:xfrm rot="5400000">
            <a:off x="3205755" y="-1653629"/>
            <a:ext cx="6217919" cy="10178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3714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AHORA TRABAJAREMOS LA PÁGINA 145: PUNTOS 14, 15, 16, 17, 18, 19 Y 20</a:t>
            </a: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45655" t="10264" r="18873" b="9137"/>
          <a:stretch/>
        </p:blipFill>
        <p:spPr bwMode="auto">
          <a:xfrm rot="16200000">
            <a:off x="3993970" y="-982983"/>
            <a:ext cx="4709162" cy="104241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399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8840" t="10867" r="54683" b="8834"/>
          <a:stretch/>
        </p:blipFill>
        <p:spPr bwMode="auto">
          <a:xfrm rot="16200000">
            <a:off x="3278776" y="-1685113"/>
            <a:ext cx="6204859" cy="102804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827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HEMOS TERMINADO NUESTRA CLASE DE HOY…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556438" y="5029153"/>
            <a:ext cx="7468613" cy="951135"/>
          </a:xfrm>
        </p:spPr>
        <p:txBody>
          <a:bodyPr>
            <a:normAutofit lnSpcReduction="10000"/>
          </a:bodyPr>
          <a:lstStyle/>
          <a:p>
            <a:r>
              <a:rPr lang="es-CO" dirty="0" smtClean="0"/>
              <a:t>QUE TENGAN UN FELIZ FIN DE SEMANA, DIOS LOS PROTEJA Y BENDIGAINFINITAMENTE…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6974361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21</TotalTime>
  <Words>76</Words>
  <Application>Microsoft Office PowerPoint</Application>
  <PresentationFormat>Panorámica</PresentationFormat>
  <Paragraphs>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Badge</vt:lpstr>
      <vt:lpstr>CLASE DE MATEMÁTICAS</vt:lpstr>
      <vt:lpstr>VAMOS A PRACTICAR LAS PROPIEDADES DE LA MULTIPLICACIÓN</vt:lpstr>
      <vt:lpstr>INICIEMOS CON LA PÁGINA 144: PUNTOS 5, 6, 7, 8 </vt:lpstr>
      <vt:lpstr>Presentación de PowerPoint</vt:lpstr>
      <vt:lpstr>AHORA TRABAJAREMOS LA PÁGINA 145: PUNTOS 14, 15, 16, 17, 18, 19 Y 20</vt:lpstr>
      <vt:lpstr>Presentación de PowerPoint</vt:lpstr>
      <vt:lpstr>HEMOS TERMINADO NUESTRA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DTUTIS STORE</dc:creator>
  <cp:lastModifiedBy>Felipe Gonzalez</cp:lastModifiedBy>
  <cp:revision>2</cp:revision>
  <dcterms:created xsi:type="dcterms:W3CDTF">2020-06-05T00:26:30Z</dcterms:created>
  <dcterms:modified xsi:type="dcterms:W3CDTF">2020-06-05T01:38:31Z</dcterms:modified>
</cp:coreProperties>
</file>