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  <p:sldId id="263" r:id="rId7"/>
    <p:sldId id="264" r:id="rId8"/>
    <p:sldId id="265" r:id="rId9"/>
    <p:sldId id="258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465898" y="2553405"/>
            <a:ext cx="10176569" cy="1373070"/>
          </a:xfrm>
        </p:spPr>
        <p:txBody>
          <a:bodyPr/>
          <a:lstStyle/>
          <a:p>
            <a:r>
              <a:rPr lang="es-CO" dirty="0" smtClean="0"/>
              <a:t>CLASE DE LENGUA CASTELLANA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3600" dirty="0" smtClean="0">
                <a:latin typeface="Arial Black" panose="020B0A04020102020204" pitchFamily="34" charset="0"/>
              </a:rPr>
              <a:t>COMPRENSIÓN LECTORA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67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23885" t="35318" r="28887" b="14269"/>
          <a:stretch/>
        </p:blipFill>
        <p:spPr bwMode="auto">
          <a:xfrm>
            <a:off x="746974" y="553792"/>
            <a:ext cx="9659155" cy="57439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926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TEXTO GUÍA PÁGINA 51, 52 Y 53 </a:t>
            </a:r>
            <a:endParaRPr lang="es-CO" dirty="0"/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/>
          <a:srcRect l="32927" t="2113" r="30922" b="65888"/>
          <a:stretch/>
        </p:blipFill>
        <p:spPr bwMode="auto">
          <a:xfrm>
            <a:off x="463639" y="2034864"/>
            <a:ext cx="9633397" cy="45204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946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31059" t="32301" r="31602"/>
          <a:stretch/>
        </p:blipFill>
        <p:spPr bwMode="auto">
          <a:xfrm>
            <a:off x="579549" y="283335"/>
            <a:ext cx="9543245" cy="6091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91262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4962" t="302" r="31264" b="66190"/>
          <a:stretch/>
        </p:blipFill>
        <p:spPr bwMode="auto">
          <a:xfrm>
            <a:off x="669701" y="309093"/>
            <a:ext cx="9362941" cy="62591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9019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3605" t="27470" r="30075"/>
          <a:stretch/>
        </p:blipFill>
        <p:spPr bwMode="auto">
          <a:xfrm>
            <a:off x="631065" y="360607"/>
            <a:ext cx="9852337" cy="6233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817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2926" r="31093" b="63775"/>
          <a:stretch/>
        </p:blipFill>
        <p:spPr bwMode="auto">
          <a:xfrm>
            <a:off x="682581" y="360609"/>
            <a:ext cx="9736428" cy="5988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0232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31399" t="36224" r="31433"/>
          <a:stretch/>
        </p:blipFill>
        <p:spPr bwMode="auto">
          <a:xfrm>
            <a:off x="708338" y="489397"/>
            <a:ext cx="9530365" cy="6040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08366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onsejo tecn | Ejercicios para preescolar, Dibujos para preescola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617" y="517413"/>
            <a:ext cx="7914828" cy="566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241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ausas activas otra forma de mejorar la atención en 2020 | Paus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1"/>
          <a:stretch/>
        </p:blipFill>
        <p:spPr bwMode="auto">
          <a:xfrm>
            <a:off x="541941" y="734096"/>
            <a:ext cx="10953750" cy="543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7564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63</TotalTime>
  <Words>14</Words>
  <Application>Microsoft Office PowerPoint</Application>
  <PresentationFormat>Panorámica</PresentationFormat>
  <Paragraphs>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Trebuchet MS</vt:lpstr>
      <vt:lpstr>Berlín</vt:lpstr>
      <vt:lpstr>CLASE DE LENGUA CASTELLANA</vt:lpstr>
      <vt:lpstr>Presentación de PowerPoint</vt:lpstr>
      <vt:lpstr>TEXTO GUÍA PÁGINA 51, 52 Y 53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lastModifiedBy>Felipe Gonzalez</cp:lastModifiedBy>
  <cp:revision>3</cp:revision>
  <dcterms:created xsi:type="dcterms:W3CDTF">2020-06-30T01:40:20Z</dcterms:created>
  <dcterms:modified xsi:type="dcterms:W3CDTF">2020-06-30T02:43:27Z</dcterms:modified>
</cp:coreProperties>
</file>