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5" r:id="rId3"/>
    <p:sldId id="276" r:id="rId4"/>
    <p:sldId id="277" r:id="rId5"/>
    <p:sldId id="258" r:id="rId6"/>
    <p:sldId id="261" r:id="rId7"/>
    <p:sldId id="257" r:id="rId8"/>
    <p:sldId id="259" r:id="rId9"/>
    <p:sldId id="260" r:id="rId10"/>
    <p:sldId id="262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2" r:id="rId19"/>
    <p:sldId id="273" r:id="rId20"/>
    <p:sldId id="264" r:id="rId21"/>
    <p:sldId id="265" r:id="rId22"/>
    <p:sldId id="263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33352" y="837489"/>
            <a:ext cx="9066727" cy="1825096"/>
          </a:xfrm>
        </p:spPr>
        <p:txBody>
          <a:bodyPr/>
          <a:lstStyle/>
          <a:p>
            <a:r>
              <a:rPr lang="es-CO" dirty="0" smtClean="0"/>
              <a:t>CLASE DE LENGUA CASTELLANA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32208" y="3026894"/>
            <a:ext cx="9448800" cy="685800"/>
          </a:xfrm>
        </p:spPr>
        <p:txBody>
          <a:bodyPr>
            <a:noAutofit/>
          </a:bodyPr>
          <a:lstStyle/>
          <a:p>
            <a:pPr algn="ctr"/>
            <a:r>
              <a:rPr lang="es-CO" sz="4000" dirty="0" smtClean="0">
                <a:latin typeface="Arial Black" panose="020B0A04020102020204" pitchFamily="34" charset="0"/>
              </a:rPr>
              <a:t>LECTURA EN VOZ ALTA POR PARTE DE CADA ESTUDIANTE</a:t>
            </a:r>
            <a:endParaRPr lang="es-CO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902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086290"/>
              </p:ext>
            </p:extLst>
          </p:nvPr>
        </p:nvGraphicFramePr>
        <p:xfrm>
          <a:off x="798490" y="1983347"/>
          <a:ext cx="10431887" cy="448184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60982"/>
                <a:gridCol w="9870905"/>
              </a:tblGrid>
              <a:tr h="484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 dirty="0">
                          <a:effectLst/>
                        </a:rPr>
                        <a:t>No.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 dirty="0">
                          <a:effectLst/>
                        </a:rPr>
                        <a:t>ASPECTOS A EVALUAR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42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DISCIPLINA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543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1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Soy puntual al conectarme para las clases virtuales.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543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2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Respeto las normas en las clases virtuales.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84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3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Empleo un vocabulario adecuado  cuando hago uso las herramientas tecnológicas durante las clases.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42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RELACION INTERPERSONALES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543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1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En momento de intervención de mis compañeros soy respetuoso.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763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2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 dirty="0">
                          <a:effectLst/>
                        </a:rPr>
                        <a:t>Doy el manejo correcto a las herramientas tecnológicas como: (el uso del micrófono, chat, pantalla compartida y cámara).Así demuestro respeto a mis compañeros y docentes.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42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DESEMPEÑO ACADEMICO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543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1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Desarrollo las actividades  de manera honesta y responsable.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543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2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Comprendo los temas de las clases programadas por los docentes.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42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DESEMPEÑO SOCIAL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5086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1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 dirty="0">
                          <a:effectLst/>
                        </a:rPr>
                        <a:t> Disfruto los encuentros virtuales utilizando las herramientas tecnológicas  con mis compañeros y docentes.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53793" y="136500"/>
            <a:ext cx="9772874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Teniendo en cuenta el proceso escolar durante este segundo  periodo a continuación califica de 3.5 a 5.0 tu desempeño. Ten en cuenta:</a:t>
            </a:r>
            <a:endParaRPr kumimoji="0" lang="es-CO" altLang="es-CO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744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661001" y="900365"/>
            <a:ext cx="8295861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Esta calificación es la correspondiente a la </a:t>
            </a:r>
            <a:r>
              <a:rPr kumimoji="0" lang="es-CO" altLang="es-CO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AUTOEVALUACIÓN de las áreas trabajadas como: (español, matemáticas, ciencias sociales, ciencias naturales, Religión, tecnología, ética y valores, inglés, música, artes y educación física). </a:t>
            </a:r>
            <a:endParaRPr kumimoji="0" lang="es-CO" altLang="es-CO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imag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01" r="917"/>
          <a:stretch>
            <a:fillRect/>
          </a:stretch>
        </p:blipFill>
        <p:spPr bwMode="auto">
          <a:xfrm>
            <a:off x="1661001" y="4173673"/>
            <a:ext cx="9259909" cy="213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661001" y="2606292"/>
            <a:ext cx="829586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94066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380151"/>
              </p:ext>
            </p:extLst>
          </p:nvPr>
        </p:nvGraphicFramePr>
        <p:xfrm>
          <a:off x="2137369" y="2500779"/>
          <a:ext cx="7315087" cy="396572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28587"/>
                <a:gridCol w="1828587"/>
                <a:gridCol w="1828587"/>
                <a:gridCol w="1829326"/>
              </a:tblGrid>
              <a:tr h="4406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 dirty="0">
                          <a:effectLst/>
                        </a:rPr>
                        <a:t>EMOCIÓN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A VECES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ALGUNAS VECES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SIEMPRE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40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ALEGRÍA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40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TRISTEZA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40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FRUSTRACIÓN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40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CANSANCIO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40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MOTIVADO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40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PEREZA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40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SOLEDAD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>
                          <a:effectLst/>
                        </a:rPr>
                        <a:t> 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40636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200" dirty="0">
                          <a:effectLst/>
                        </a:rPr>
                        <a:t>OTRO: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45697" y="433773"/>
            <a:ext cx="891214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En qué estado emocional me encuentro cuando recibo mis clases virtuales</a:t>
            </a:r>
            <a:endParaRPr kumimoji="0" lang="es-CO" altLang="es-C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OBSERVACIÓN: Descargar en Word  responder y subirla nuevamente a la plataforma.</a:t>
            </a:r>
            <a:endParaRPr kumimoji="0" lang="es-CO" altLang="es-C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Muchas gracias por su compromiso…</a:t>
            </a:r>
            <a:endParaRPr kumimoji="0" lang="es-CO" altLang="es-C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067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enguaje oral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06" y="386365"/>
            <a:ext cx="10290220" cy="5950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3990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ctura en voz alta – I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463" y="334851"/>
            <a:ext cx="10187187" cy="610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20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ips para mejorar tu lectura ( 2° y 3° de primaria ) | Actividades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97"/>
          <a:stretch/>
        </p:blipFill>
        <p:spPr bwMode="auto">
          <a:xfrm>
            <a:off x="772733" y="333375"/>
            <a:ext cx="10869768" cy="6191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25326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ectura oral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5" y="283335"/>
            <a:ext cx="10753859" cy="6156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9806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59857" t="20309" r="2660" b="30867"/>
          <a:stretch/>
        </p:blipFill>
        <p:spPr bwMode="auto">
          <a:xfrm>
            <a:off x="875762" y="528033"/>
            <a:ext cx="10805375" cy="59500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88817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esultado de imagen para actividades de lectura y escritura grado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2"/>
          <a:stretch/>
        </p:blipFill>
        <p:spPr bwMode="auto">
          <a:xfrm>
            <a:off x="875764" y="656824"/>
            <a:ext cx="10534918" cy="57697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87472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ecturas comprensivas para Primaria y primer grado. Las aventuras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2" b="6022"/>
          <a:stretch/>
        </p:blipFill>
        <p:spPr bwMode="auto">
          <a:xfrm>
            <a:off x="1880315" y="357187"/>
            <a:ext cx="8718997" cy="61436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48307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ecturas comprensivas para Primaria y primer grado. Las aventuras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0" b="6001"/>
          <a:stretch/>
        </p:blipFill>
        <p:spPr bwMode="auto">
          <a:xfrm>
            <a:off x="1017430" y="502276"/>
            <a:ext cx="10019763" cy="58341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79814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ecturas para trabajar las emociones en primaria y primer grado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7" b="8696"/>
          <a:stretch/>
        </p:blipFill>
        <p:spPr bwMode="auto">
          <a:xfrm>
            <a:off x="618186" y="489397"/>
            <a:ext cx="10560676" cy="59923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9870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ecturas comprensivas para Primaria y primer grado. Las aventuras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69" b="5894"/>
          <a:stretch/>
        </p:blipFill>
        <p:spPr bwMode="auto">
          <a:xfrm>
            <a:off x="1004552" y="357187"/>
            <a:ext cx="10045521" cy="61436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74369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30 textos cortos para trabajar la comprensión lectora | Lectura de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" t="10749" r="333" b="9502"/>
          <a:stretch/>
        </p:blipFill>
        <p:spPr bwMode="auto">
          <a:xfrm>
            <a:off x="1017431" y="321972"/>
            <a:ext cx="10045521" cy="60401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98212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30 textos cortos para trabajar la comprensión lectora | Lectura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0" b="7500"/>
          <a:stretch/>
        </p:blipFill>
        <p:spPr bwMode="auto">
          <a:xfrm>
            <a:off x="1030310" y="476518"/>
            <a:ext cx="10032642" cy="58341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80719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ecturas comprensivas para Primaria y primer grado. Las aventuras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0" b="6001"/>
          <a:stretch/>
        </p:blipFill>
        <p:spPr bwMode="auto">
          <a:xfrm>
            <a:off x="953036" y="476519"/>
            <a:ext cx="9903853" cy="59757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57788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30 textos cortos para trabajar la comprensión lectora | Lectura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5" b="5385"/>
          <a:stretch/>
        </p:blipFill>
        <p:spPr bwMode="auto">
          <a:xfrm>
            <a:off x="850006" y="328612"/>
            <a:ext cx="10238704" cy="6200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41755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30 textos cortos para trabajar la comprensión lectora | Lectura de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0" b="8500"/>
          <a:stretch/>
        </p:blipFill>
        <p:spPr bwMode="auto">
          <a:xfrm>
            <a:off x="1159099" y="257577"/>
            <a:ext cx="9620518" cy="61818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0214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ravillosas lecturas cortas con comprensión lectora para primer 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471" y="554155"/>
            <a:ext cx="7302320" cy="54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149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ravillosas lecturas cortas con comprensión lectora para primer 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341" y="621470"/>
            <a:ext cx="9362941" cy="563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8382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ravillosas lecturas cortas con comprensión lectora para primer 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04" y="387379"/>
            <a:ext cx="9736428" cy="608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882681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Estela de condensación</Template>
  <TotalTime>250</TotalTime>
  <Words>252</Words>
  <Application>Microsoft Office PowerPoint</Application>
  <PresentationFormat>Panorámica</PresentationFormat>
  <Paragraphs>66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Arial</vt:lpstr>
      <vt:lpstr>Arial Black</vt:lpstr>
      <vt:lpstr>Calibri</vt:lpstr>
      <vt:lpstr>Century Gothic</vt:lpstr>
      <vt:lpstr>Estela de condensación</vt:lpstr>
      <vt:lpstr>CLASE DE LENGUA CASTELLANA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Felipe Gonzalez</dc:creator>
  <cp:lastModifiedBy>Felipe Gonzalez</cp:lastModifiedBy>
  <cp:revision>9</cp:revision>
  <dcterms:created xsi:type="dcterms:W3CDTF">2020-06-23T00:39:32Z</dcterms:created>
  <dcterms:modified xsi:type="dcterms:W3CDTF">2020-06-23T16:21:30Z</dcterms:modified>
</cp:coreProperties>
</file>