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9" r:id="rId4"/>
    <p:sldId id="260" r:id="rId5"/>
    <p:sldId id="257" r:id="rId6"/>
    <p:sldId id="270" r:id="rId7"/>
    <p:sldId id="272" r:id="rId8"/>
    <p:sldId id="273" r:id="rId9"/>
    <p:sldId id="274" r:id="rId10"/>
    <p:sldId id="275" r:id="rId11"/>
    <p:sldId id="276" r:id="rId12"/>
    <p:sldId id="277" r:id="rId13"/>
    <p:sldId id="261" r:id="rId14"/>
    <p:sldId id="262" r:id="rId15"/>
    <p:sldId id="263" r:id="rId16"/>
    <p:sldId id="264" r:id="rId17"/>
    <p:sldId id="279" r:id="rId18"/>
    <p:sldId id="278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68055" y="5107580"/>
            <a:ext cx="6388845" cy="861420"/>
          </a:xfrm>
        </p:spPr>
        <p:txBody>
          <a:bodyPr/>
          <a:lstStyle/>
          <a:p>
            <a:r>
              <a:rPr lang="es-CO" dirty="0" smtClean="0"/>
              <a:t>“PREFIJOS Y SUFIJOS”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66692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94" t="31511" r="35944" b="17448"/>
          <a:stretch/>
        </p:blipFill>
        <p:spPr>
          <a:xfrm>
            <a:off x="552450" y="336428"/>
            <a:ext cx="10896600" cy="595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7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320" t="21528" r="40531" b="26910"/>
          <a:stretch/>
        </p:blipFill>
        <p:spPr>
          <a:xfrm>
            <a:off x="727063" y="561025"/>
            <a:ext cx="11109337" cy="583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61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48" t="22569" r="37409" b="31944"/>
          <a:stretch/>
        </p:blipFill>
        <p:spPr>
          <a:xfrm>
            <a:off x="750610" y="228601"/>
            <a:ext cx="10793691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7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2200" t="22396" r="36921" b="30729"/>
          <a:stretch/>
        </p:blipFill>
        <p:spPr>
          <a:xfrm>
            <a:off x="5909491" y="266700"/>
            <a:ext cx="4044769" cy="6121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3113" t="22569" r="37409" b="31944"/>
          <a:stretch/>
        </p:blipFill>
        <p:spPr>
          <a:xfrm>
            <a:off x="1352731" y="203200"/>
            <a:ext cx="353677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2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5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51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3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81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19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24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733" t="21007" r="36823" b="28125"/>
          <a:stretch/>
        </p:blipFill>
        <p:spPr>
          <a:xfrm>
            <a:off x="495299" y="241300"/>
            <a:ext cx="11239501" cy="636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88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00" t="22222" r="38384" b="25000"/>
          <a:stretch/>
        </p:blipFill>
        <p:spPr>
          <a:xfrm>
            <a:off x="733091" y="368300"/>
            <a:ext cx="10989010" cy="576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8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99" t="22743" r="38481" b="24132"/>
          <a:stretch/>
        </p:blipFill>
        <p:spPr>
          <a:xfrm>
            <a:off x="1028699" y="609600"/>
            <a:ext cx="10566401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50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807" t="24653" r="37311" b="24652"/>
          <a:stretch/>
        </p:blipFill>
        <p:spPr>
          <a:xfrm>
            <a:off x="749300" y="381000"/>
            <a:ext cx="10782299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75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72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28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20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29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</TotalTime>
  <Words>9</Words>
  <Application>Microsoft Office PowerPoint</Application>
  <PresentationFormat>Panorámica</PresentationFormat>
  <Paragraphs>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joseph</dc:creator>
  <cp:lastModifiedBy>Felipe Gonzalez</cp:lastModifiedBy>
  <cp:revision>7</cp:revision>
  <dcterms:created xsi:type="dcterms:W3CDTF">2020-06-16T02:39:51Z</dcterms:created>
  <dcterms:modified xsi:type="dcterms:W3CDTF">2020-06-16T11:25:32Z</dcterms:modified>
</cp:coreProperties>
</file>