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  <p:sldId id="268" r:id="rId3"/>
    <p:sldId id="267" r:id="rId4"/>
    <p:sldId id="269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732" t="21354" r="40338" b="28906"/>
          <a:stretch/>
        </p:blipFill>
        <p:spPr>
          <a:xfrm>
            <a:off x="514350" y="685800"/>
            <a:ext cx="11277600" cy="40957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294" t="62228" r="40630" b="24740"/>
          <a:stretch/>
        </p:blipFill>
        <p:spPr>
          <a:xfrm>
            <a:off x="514350" y="4781550"/>
            <a:ext cx="1127760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81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491" t="22656" r="36237" b="28125"/>
          <a:stretch/>
        </p:blipFill>
        <p:spPr>
          <a:xfrm>
            <a:off x="514350" y="465576"/>
            <a:ext cx="11220450" cy="591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6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026" t="19792" r="36823" b="25260"/>
          <a:stretch/>
        </p:blipFill>
        <p:spPr>
          <a:xfrm>
            <a:off x="1104900" y="381000"/>
            <a:ext cx="10115550" cy="60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070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783" t="24219" r="38580" b="25520"/>
          <a:stretch/>
        </p:blipFill>
        <p:spPr>
          <a:xfrm>
            <a:off x="781050" y="612107"/>
            <a:ext cx="11010900" cy="576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912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879" t="20052" r="34920" b="20052"/>
          <a:stretch/>
        </p:blipFill>
        <p:spPr>
          <a:xfrm>
            <a:off x="719096" y="476250"/>
            <a:ext cx="10901404" cy="599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12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319" t="21614" r="35505" b="20312"/>
          <a:stretch/>
        </p:blipFill>
        <p:spPr>
          <a:xfrm>
            <a:off x="590550" y="536413"/>
            <a:ext cx="11049000" cy="571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92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025" t="21094" r="35360" b="18749"/>
          <a:stretch/>
        </p:blipFill>
        <p:spPr>
          <a:xfrm>
            <a:off x="781050" y="503859"/>
            <a:ext cx="10629900" cy="593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40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734" t="19792" r="35212" b="18490"/>
          <a:stretch/>
        </p:blipFill>
        <p:spPr>
          <a:xfrm>
            <a:off x="653246" y="190499"/>
            <a:ext cx="11081554" cy="629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56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465" t="22656" r="35944" b="19532"/>
          <a:stretch/>
        </p:blipFill>
        <p:spPr>
          <a:xfrm>
            <a:off x="819150" y="742950"/>
            <a:ext cx="1064895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2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147" t="21614" r="34921" b="19011"/>
          <a:stretch/>
        </p:blipFill>
        <p:spPr>
          <a:xfrm>
            <a:off x="685800" y="777672"/>
            <a:ext cx="9972926" cy="537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00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466" t="21354" r="35359" b="17187"/>
          <a:stretch/>
        </p:blipFill>
        <p:spPr>
          <a:xfrm>
            <a:off x="495300" y="262992"/>
            <a:ext cx="10991850" cy="609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74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880" t="21355" r="36677" b="18489"/>
          <a:stretch/>
        </p:blipFill>
        <p:spPr>
          <a:xfrm>
            <a:off x="361950" y="400049"/>
            <a:ext cx="11372850" cy="584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70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148" t="20833" r="35066" b="19271"/>
          <a:stretch/>
        </p:blipFill>
        <p:spPr>
          <a:xfrm>
            <a:off x="571500" y="438150"/>
            <a:ext cx="10972800" cy="598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78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026" t="20573" r="35944" b="19531"/>
          <a:stretch/>
        </p:blipFill>
        <p:spPr>
          <a:xfrm>
            <a:off x="514350" y="392151"/>
            <a:ext cx="11239500" cy="588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19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86616" y="588135"/>
            <a:ext cx="9932146" cy="5413420"/>
          </a:xfrm>
        </p:spPr>
        <p:txBody>
          <a:bodyPr/>
          <a:lstStyle/>
          <a:p>
            <a:r>
              <a:rPr lang="es-CO" dirty="0" smtClean="0"/>
              <a:t>TEXTO GUÍA PÁG: 20</a:t>
            </a:r>
            <a:br>
              <a:rPr lang="es-CO" dirty="0" smtClean="0"/>
            </a:br>
            <a:r>
              <a:rPr lang="es-CO" dirty="0" smtClean="0"/>
              <a:t>HEMOS </a:t>
            </a:r>
            <a:r>
              <a:rPr lang="es-CO" dirty="0" smtClean="0"/>
              <a:t>TERMINADO NUESTRA CLASE DE HOY…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90708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54</TotalTime>
  <Words>5</Words>
  <Application>Microsoft Office PowerPoint</Application>
  <PresentationFormat>Panorámica</PresentationFormat>
  <Paragraphs>1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TEXTO GUÍA PÁG: 20 HEMOS TERMINADO NUESTRA CLASE DE HOY…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DE LENGUA CASTELLANA</dc:title>
  <dc:creator>joseph</dc:creator>
  <cp:lastModifiedBy>Felipe Gonzalez</cp:lastModifiedBy>
  <cp:revision>8</cp:revision>
  <dcterms:created xsi:type="dcterms:W3CDTF">2020-06-16T02:39:51Z</dcterms:created>
  <dcterms:modified xsi:type="dcterms:W3CDTF">2020-06-16T11:30:09Z</dcterms:modified>
</cp:coreProperties>
</file>