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7" r:id="rId5"/>
    <p:sldId id="298" r:id="rId6"/>
    <p:sldId id="295" r:id="rId7"/>
    <p:sldId id="296" r:id="rId8"/>
    <p:sldId id="297" r:id="rId9"/>
    <p:sldId id="299" r:id="rId10"/>
    <p:sldId id="300" r:id="rId11"/>
    <p:sldId id="301" r:id="rId12"/>
    <p:sldId id="302" r:id="rId13"/>
    <p:sldId id="303" r:id="rId14"/>
    <p:sldId id="290" r:id="rId15"/>
    <p:sldId id="286" r:id="rId16"/>
    <p:sldId id="277" r:id="rId17"/>
    <p:sldId id="281" r:id="rId18"/>
    <p:sldId id="278" r:id="rId19"/>
    <p:sldId id="279" r:id="rId20"/>
    <p:sldId id="283" r:id="rId21"/>
    <p:sldId id="292" r:id="rId22"/>
    <p:sldId id="294" r:id="rId23"/>
    <p:sldId id="306" r:id="rId24"/>
    <p:sldId id="258" r:id="rId2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660"/>
  </p:normalViewPr>
  <p:slideViewPr>
    <p:cSldViewPr>
      <p:cViewPr varScale="1">
        <p:scale>
          <a:sx n="55" d="100"/>
          <a:sy n="55" d="100"/>
        </p:scale>
        <p:origin x="13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29/05/2020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95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21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29/05/2020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29/05/2020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29/05/2020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29/05/2020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29/05/2020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29/05/2020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29/05/2020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29/05/2020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29/05/2020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29/05/2020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14738" y="476672"/>
            <a:ext cx="9578280" cy="1165448"/>
          </a:xfrm>
        </p:spPr>
        <p:txBody>
          <a:bodyPr rtlCol="0"/>
          <a:lstStyle/>
          <a:p>
            <a:pPr rtl="0"/>
            <a:r>
              <a:rPr lang="es-ES" dirty="0" smtClean="0"/>
              <a:t>CLASE DE LENGUA CASTELLANA</a:t>
            </a:r>
            <a:endParaRPr lang="es-ES" dirty="0"/>
          </a:p>
        </p:txBody>
      </p:sp>
      <p:pic>
        <p:nvPicPr>
          <p:cNvPr id="4" name="Imagen 3"/>
          <p:cNvPicPr/>
          <p:nvPr/>
        </p:nvPicPr>
        <p:blipFill rotWithShape="1">
          <a:blip r:embed="rId3"/>
          <a:srcRect l="7468" t="30187" r="40428" b="22118"/>
          <a:stretch/>
        </p:blipFill>
        <p:spPr bwMode="auto">
          <a:xfrm>
            <a:off x="3431704" y="1916832"/>
            <a:ext cx="5638551" cy="29127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7129" t="29885" r="43652" b="22721"/>
          <a:stretch/>
        </p:blipFill>
        <p:spPr bwMode="auto">
          <a:xfrm>
            <a:off x="1775520" y="476672"/>
            <a:ext cx="7776864" cy="60486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0257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Mis Creaciones Literari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332656"/>
            <a:ext cx="7864655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90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Lengua B1 identificar instru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332656"/>
            <a:ext cx="7848872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48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Lengua B1 identificar instru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314259"/>
            <a:ext cx="7704856" cy="628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17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147" t="29282" r="42973" b="20004"/>
          <a:stretch/>
        </p:blipFill>
        <p:spPr bwMode="auto">
          <a:xfrm>
            <a:off x="1775520" y="548680"/>
            <a:ext cx="7704856" cy="6120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060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146" t="28979" r="39918" b="18796"/>
          <a:stretch/>
        </p:blipFill>
        <p:spPr bwMode="auto">
          <a:xfrm>
            <a:off x="1775520" y="476672"/>
            <a:ext cx="7776864" cy="61206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8170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808" t="30489" r="40088" b="20910"/>
          <a:stretch/>
        </p:blipFill>
        <p:spPr bwMode="auto">
          <a:xfrm>
            <a:off x="1847528" y="620688"/>
            <a:ext cx="7632848" cy="59046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2144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637" t="30488" r="41446" b="18496"/>
          <a:stretch/>
        </p:blipFill>
        <p:spPr bwMode="auto">
          <a:xfrm>
            <a:off x="1775520" y="332656"/>
            <a:ext cx="7776864" cy="62646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717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Escribe o imprime y pega en tu cuaderno las diapositivas: 10, 11, 12, 13, 14, 15, 16, 17 y 20.</a:t>
            </a:r>
            <a:endParaRPr lang="es-CO" dirty="0"/>
          </a:p>
        </p:txBody>
      </p:sp>
      <p:pic>
        <p:nvPicPr>
          <p:cNvPr id="3" name="Picture 2" descr="Textos Instructivos, características,pasos, tipos, diagrama, ejempl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060848"/>
            <a:ext cx="741682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04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ipos de Textos. - ppt video online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260648"/>
            <a:ext cx="8208912" cy="615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87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l texto Instructivo Cómo hago un barquito de papel - ppt vide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269267"/>
            <a:ext cx="8640960" cy="648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05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ll Categories - Citas Romanticas Para Adultos En Navar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404664"/>
            <a:ext cx="7601728" cy="613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24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ICF Ambientes de Aprendizajes Mediados por TIC: ESTUDIA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188640"/>
            <a:ext cx="7920880" cy="64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2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structivo.equipo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4" b="21363"/>
          <a:stretch/>
        </p:blipFill>
        <p:spPr bwMode="auto">
          <a:xfrm>
            <a:off x="1847528" y="332656"/>
            <a:ext cx="8712968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36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jemplo De Textos Instructivos Cortos Para Niños - Ejemplo Sencil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548680"/>
            <a:ext cx="9144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66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extos instructivos - Escolar - ABC 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88640"/>
            <a:ext cx="11449272" cy="645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45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l Texto Instructivo - Lessons - Tes Te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332656"/>
            <a:ext cx="6624736" cy="608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67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Textos No Literar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04664"/>
            <a:ext cx="734481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47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exto Instructiv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9"/>
          <a:stretch/>
        </p:blipFill>
        <p:spPr bwMode="auto">
          <a:xfrm>
            <a:off x="1775520" y="548680"/>
            <a:ext cx="7768744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/>
          <p:cNvSpPr/>
          <p:nvPr/>
        </p:nvSpPr>
        <p:spPr>
          <a:xfrm>
            <a:off x="1919536" y="548680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142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 dirty="0" smtClean="0"/>
              <a:t>TERMINAMOS LA CLASE DE HOY…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6023992" y="2492896"/>
            <a:ext cx="3103240" cy="914400"/>
          </a:xfrm>
        </p:spPr>
        <p:txBody>
          <a:bodyPr rtlCol="0">
            <a:normAutofit/>
          </a:bodyPr>
          <a:lstStyle/>
          <a:p>
            <a:pPr rtl="0"/>
            <a:r>
              <a:rPr lang="es-ES" sz="4000" dirty="0" smtClean="0">
                <a:latin typeface="Arial Black" panose="020B0A04020102020204" pitchFamily="34" charset="0"/>
              </a:rPr>
              <a:t>Descansa </a:t>
            </a:r>
            <a:endParaRPr lang="es-ES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purl.org/dc/dcmitype/"/>
    <ds:schemaRef ds:uri="http://purl.org/dc/terms/"/>
    <ds:schemaRef ds:uri="http://purl.org/dc/elements/1.1/"/>
    <ds:schemaRef ds:uri="http://www.w3.org/XML/1998/namespace"/>
    <ds:schemaRef ds:uri="40262f94-9f35-4ac3-9a90-690165a166b7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a4f35948-e619-41b3-aa29-22878b09cfd2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184</TotalTime>
  <Words>42</Words>
  <Application>Microsoft Office PowerPoint</Application>
  <PresentationFormat>Panorámica</PresentationFormat>
  <Paragraphs>6</Paragraphs>
  <Slides>21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Arial Black</vt:lpstr>
      <vt:lpstr>Times New Roman</vt:lpstr>
      <vt:lpstr>Amiguitos 16x9</vt:lpstr>
      <vt:lpstr>CLASE DE LENGUA CASTELLANA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Escribe o imprime y pega en tu cuaderno las diapositivas: 10, 11, 12, 13, 14, 15, 16, 17 y 20.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TERMINAMOS LA CLASE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keywords/>
  <cp:lastModifiedBy>Felipe Gonzalez</cp:lastModifiedBy>
  <cp:revision>10</cp:revision>
  <dcterms:created xsi:type="dcterms:W3CDTF">2020-05-29T19:59:29Z</dcterms:created>
  <dcterms:modified xsi:type="dcterms:W3CDTF">2020-05-29T23:03:37Z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