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5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0700" y="646807"/>
            <a:ext cx="9822180" cy="1293028"/>
          </a:xfrm>
        </p:spPr>
        <p:txBody>
          <a:bodyPr/>
          <a:lstStyle/>
          <a:p>
            <a:pPr algn="ctr"/>
            <a:r>
              <a:rPr lang="es-CO" dirty="0" smtClean="0"/>
              <a:t>CLASE DE REFUERZO DE LECTURA EN VOZ ALTA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3600" dirty="0" smtClean="0">
                <a:latin typeface="Arial Black" panose="020B0A04020102020204" pitchFamily="34" charset="0"/>
              </a:rPr>
              <a:t>REALIZA LA LECTURA EN VOZ ALTA, TENIENDO EN CUENTA LA BUENA ENTONACIÓN, PRONUNCIACIÓN, LOS SIGNOS DE PUNTUACIÓN, Y CON UN ADECUADO TONO DE VOZ, CLARO.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953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apositivas Medio Ambi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17" y="618171"/>
            <a:ext cx="9196251" cy="570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07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uida el medio ambi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77" y="592046"/>
            <a:ext cx="9927772" cy="562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537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edio ambient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224" y="727028"/>
            <a:ext cx="10006148" cy="530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98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resentación: El medio ambiente (biología - 6º primaria - ambiente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69" y="740091"/>
            <a:ext cx="9666513" cy="539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401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l Medio Ambi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978" y="531086"/>
            <a:ext cx="9339942" cy="575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002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Que es el medio ambi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700903"/>
            <a:ext cx="9666514" cy="530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106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Que es el medio ambi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537" y="470264"/>
            <a:ext cx="9692640" cy="59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845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ONSERVANDO NUESTRO PLANE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845" y="464367"/>
            <a:ext cx="9901645" cy="553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292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uidado y Preservacion del Ambiente: Proyecto: Cuidado 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296" y="600892"/>
            <a:ext cx="9706882" cy="573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194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IAPOSITIVAS MEDIO AMBI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" y="635589"/>
            <a:ext cx="9744891" cy="571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889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IAPOSITIVAS MEDIO AMBI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56" y="857131"/>
            <a:ext cx="8660675" cy="536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317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C Estatal Puebla on Twitter: &quot;Cómo podemos cuidar el medi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09" y="457200"/>
            <a:ext cx="10267950" cy="581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356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20686" y="1006571"/>
            <a:ext cx="7955280" cy="1825096"/>
          </a:xfrm>
        </p:spPr>
        <p:txBody>
          <a:bodyPr/>
          <a:lstStyle/>
          <a:p>
            <a:r>
              <a:rPr lang="es-CO" dirty="0" smtClean="0"/>
              <a:t>CLASE DE RELIGIÓN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CO" dirty="0" smtClean="0"/>
              <a:t>DESPUÉS DE VER EL VIDEO REALIZA LOS DIBUJOS DE LAS PARÁBOLAS Y ESCRIBE LAS ENSEÑANZAS QUE TE DEJAN…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72727244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21</TotalTime>
  <Words>61</Words>
  <Application>Microsoft Office PowerPoint</Application>
  <PresentationFormat>Panorámica</PresentationFormat>
  <Paragraphs>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Arial Black</vt:lpstr>
      <vt:lpstr>Century Gothic</vt:lpstr>
      <vt:lpstr>Estela de condensación</vt:lpstr>
      <vt:lpstr>CLASE DE REFUERZO DE LECTURA EN VOZ ALTA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CLASE DE RELIGIÓN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REFUERZO DE LECTURA EN VOZ ALTA</dc:title>
  <dc:creator>DTUTIS STORE</dc:creator>
  <cp:lastModifiedBy>Felipe Gonzalez</cp:lastModifiedBy>
  <cp:revision>3</cp:revision>
  <dcterms:created xsi:type="dcterms:W3CDTF">2020-06-24T02:28:31Z</dcterms:created>
  <dcterms:modified xsi:type="dcterms:W3CDTF">2020-06-24T12:40:42Z</dcterms:modified>
</cp:coreProperties>
</file>