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2" r:id="rId6"/>
    <p:sldId id="264" r:id="rId7"/>
    <p:sldId id="266" r:id="rId8"/>
    <p:sldId id="267" r:id="rId9"/>
    <p:sldId id="271" r:id="rId10"/>
    <p:sldId id="273" r:id="rId11"/>
    <p:sldId id="275" r:id="rId12"/>
    <p:sldId id="277" r:id="rId13"/>
    <p:sldId id="278" r:id="rId14"/>
    <p:sldId id="259" r:id="rId15"/>
    <p:sldId id="279" r:id="rId16"/>
    <p:sldId id="280" r:id="rId17"/>
    <p:sldId id="281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QGzEtTSEy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ARTES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O" dirty="0" smtClean="0"/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TARJETA DEL DÍA DEL PADRE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1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nitas Oraciones católicas para niños (con imágenes) | Oracion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89" y="566671"/>
            <a:ext cx="10032641" cy="593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19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VAMOS A ELABORAR LA TARJETA PARA EL DÍA DEL PADRE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>
                <a:hlinkClick r:id="rId2"/>
              </a:rPr>
              <a:t>¿Ya observaste el video del link?:</a:t>
            </a:r>
          </a:p>
          <a:p>
            <a:pPr marL="0" indent="0">
              <a:buNone/>
            </a:pPr>
            <a:r>
              <a:rPr lang="es-CO" dirty="0" smtClean="0">
                <a:hlinkClick r:id="rId2"/>
              </a:rPr>
              <a:t>https</a:t>
            </a:r>
            <a:r>
              <a:rPr lang="es-CO" dirty="0">
                <a:hlinkClick r:id="rId2"/>
              </a:rPr>
              <a:t>://www.youtube.com/watch?v=RQGzEtTSEyE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Alista tus dos octavos de cartulina en diferentes colores, tijeras y pegante.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Manos a la obra: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Después de ver el tutorial empecemos a elaborar nuestra tarjeta y a escribir un mensaje al papá en su día. Felicitándole, agradeciéndole y pidiendo a Dios para que lo siga bendiciendo.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0404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187" t="34808" r="44375" b="24432"/>
          <a:stretch/>
        </p:blipFill>
        <p:spPr>
          <a:xfrm>
            <a:off x="393700" y="431800"/>
            <a:ext cx="5905500" cy="2794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917" t="38514" r="43854" b="17391"/>
          <a:stretch/>
        </p:blipFill>
        <p:spPr>
          <a:xfrm>
            <a:off x="5765800" y="3517900"/>
            <a:ext cx="58801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9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396" t="37031" r="44375" b="29249"/>
          <a:stretch/>
        </p:blipFill>
        <p:spPr>
          <a:xfrm>
            <a:off x="508000" y="673100"/>
            <a:ext cx="5880100" cy="2311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605" t="38513" r="44999" b="23691"/>
          <a:stretch/>
        </p:blipFill>
        <p:spPr>
          <a:xfrm>
            <a:off x="5181600" y="3467100"/>
            <a:ext cx="57785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9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395" t="37401" r="49896" b="23506"/>
          <a:stretch/>
        </p:blipFill>
        <p:spPr>
          <a:xfrm>
            <a:off x="279400" y="762000"/>
            <a:ext cx="5207000" cy="26797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292" t="27583" r="49062" b="27210"/>
          <a:stretch/>
        </p:blipFill>
        <p:spPr>
          <a:xfrm>
            <a:off x="6184900" y="2921000"/>
            <a:ext cx="53213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3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500" t="27952" r="44584" b="38328"/>
          <a:stretch/>
        </p:blipFill>
        <p:spPr>
          <a:xfrm>
            <a:off x="5029200" y="3822700"/>
            <a:ext cx="5842000" cy="2311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187" t="28508" r="43438" b="35734"/>
          <a:stretch/>
        </p:blipFill>
        <p:spPr>
          <a:xfrm>
            <a:off x="571500" y="736600"/>
            <a:ext cx="60198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18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229" t="27952" r="44272" b="27953"/>
          <a:stretch/>
        </p:blipFill>
        <p:spPr>
          <a:xfrm>
            <a:off x="596900" y="558800"/>
            <a:ext cx="5791200" cy="3022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499" t="28878" r="45001" b="35178"/>
          <a:stretch/>
        </p:blipFill>
        <p:spPr>
          <a:xfrm>
            <a:off x="5651500" y="3657600"/>
            <a:ext cx="57912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89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771" t="37401" r="43125" b="20912"/>
          <a:stretch/>
        </p:blipFill>
        <p:spPr>
          <a:xfrm>
            <a:off x="469900" y="596900"/>
            <a:ext cx="5499100" cy="2857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791" t="42589" r="46772" b="29249"/>
          <a:stretch/>
        </p:blipFill>
        <p:spPr>
          <a:xfrm>
            <a:off x="5969000" y="3848100"/>
            <a:ext cx="52959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7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958" t="29620" r="44687" b="29805"/>
          <a:stretch/>
        </p:blipFill>
        <p:spPr>
          <a:xfrm>
            <a:off x="774700" y="800100"/>
            <a:ext cx="3822700" cy="27813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688" t="30361" r="43853" b="25359"/>
          <a:stretch/>
        </p:blipFill>
        <p:spPr>
          <a:xfrm>
            <a:off x="6184900" y="2857500"/>
            <a:ext cx="44450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645" t="30361" r="44584" b="33140"/>
          <a:stretch/>
        </p:blipFill>
        <p:spPr>
          <a:xfrm>
            <a:off x="952500" y="774700"/>
            <a:ext cx="3873500" cy="25019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0104" t="30361" r="43854" b="25729"/>
          <a:stretch/>
        </p:blipFill>
        <p:spPr>
          <a:xfrm>
            <a:off x="6540500" y="2717800"/>
            <a:ext cx="43942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9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062" t="30546" r="44062" b="22579"/>
          <a:stretch/>
        </p:blipFill>
        <p:spPr>
          <a:xfrm>
            <a:off x="1422400" y="1016000"/>
            <a:ext cx="9347200" cy="513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74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125" t="29620" r="39375" b="30731"/>
          <a:stretch/>
        </p:blipFill>
        <p:spPr>
          <a:xfrm>
            <a:off x="1511299" y="647700"/>
            <a:ext cx="9302097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31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708" t="30546" r="54792" b="22023"/>
          <a:stretch/>
        </p:blipFill>
        <p:spPr>
          <a:xfrm>
            <a:off x="1282700" y="355600"/>
            <a:ext cx="8674100" cy="591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44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S PRINCIPITOS DE 3 ... en China: Poesía día del pad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75" y="1028700"/>
            <a:ext cx="68580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140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ema para el dia del padre vacilon | Resultados de la búsqued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498475"/>
            <a:ext cx="523875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316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n en COSAS HERMOS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64"/>
          <a:stretch/>
        </p:blipFill>
        <p:spPr bwMode="auto">
          <a:xfrm>
            <a:off x="1743075" y="-593725"/>
            <a:ext cx="7620000" cy="68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75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HASTA AQUÍ NUESTRA CLASE DEL DÍA DE HOY: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s-CO" dirty="0" smtClean="0"/>
              <a:t>RECUERDA QUE TIENES UNA MISIÓN Y ES CREAR EL JUEGO, LAS INDICACIONES LAS ENCUENTRAS EN EL BLOG  Y EN EL CORREO.</a:t>
            </a:r>
          </a:p>
          <a:p>
            <a:pPr algn="ctr"/>
            <a:r>
              <a:rPr lang="es-CO" dirty="0" smtClean="0"/>
              <a:t>NOS VEMOS MAÑANA A LAS 8:00 a.m. SI DIOS QUIERE…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68298216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46</TotalTime>
  <Words>127</Words>
  <Application>Microsoft Office PowerPoint</Application>
  <PresentationFormat>Panorámica</PresentationFormat>
  <Paragraphs>14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Arial Black</vt:lpstr>
      <vt:lpstr>Century Gothic</vt:lpstr>
      <vt:lpstr>Estela de condensación</vt:lpstr>
      <vt:lpstr>CLASE DE ARTES</vt:lpstr>
      <vt:lpstr>Presentación de PowerPoint</vt:lpstr>
      <vt:lpstr>VAMOS A ELABORAR LA TARJETA PARA EL DÍA DEL PADRE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HASTA AQUÍ NUESTRA CLASE DEL DÍA DE HOY: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ARTES</dc:title>
  <dc:creator>Felipe Gonzalez</dc:creator>
  <cp:lastModifiedBy>Felipe Gonzalez</cp:lastModifiedBy>
  <cp:revision>6</cp:revision>
  <dcterms:created xsi:type="dcterms:W3CDTF">2020-06-18T12:57:23Z</dcterms:created>
  <dcterms:modified xsi:type="dcterms:W3CDTF">2020-06-18T13:50:28Z</dcterms:modified>
</cp:coreProperties>
</file>