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5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300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40400" cy="684542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43399" y="2548467"/>
            <a:ext cx="7197726" cy="2421464"/>
          </a:xfrm>
        </p:spPr>
        <p:txBody>
          <a:bodyPr>
            <a:normAutofit/>
          </a:bodyPr>
          <a:lstStyle/>
          <a:p>
            <a:r>
              <a:rPr lang="es-CO" sz="8800" dirty="0" smtClean="0">
                <a:solidFill>
                  <a:schemeClr val="accent5">
                    <a:lumMod val="75000"/>
                  </a:schemeClr>
                </a:solidFill>
                <a:latin typeface="Ravie" panose="04040805050809020602" pitchFamily="82" charset="0"/>
              </a:rPr>
              <a:t>MARIA</a:t>
            </a:r>
            <a:r>
              <a:rPr lang="es-CO" sz="7200" dirty="0" smtClean="0">
                <a:latin typeface="Ravie" panose="04040805050809020602" pitchFamily="82" charset="0"/>
              </a:rPr>
              <a:t> </a:t>
            </a:r>
            <a:endParaRPr lang="es-CO" sz="7200" dirty="0">
              <a:latin typeface="Ravie" panose="040408050508090206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38699" y="5031376"/>
            <a:ext cx="7197726" cy="1405467"/>
          </a:xfrm>
        </p:spPr>
        <p:txBody>
          <a:bodyPr>
            <a:normAutofit/>
          </a:bodyPr>
          <a:lstStyle/>
          <a:p>
            <a:r>
              <a:rPr lang="es-CO" sz="16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“”</a:t>
            </a:r>
            <a:r>
              <a:rPr lang="es-CO" sz="1600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Jesús nos amo tanto  que escogió una mujer para que fuera nuestra madre</a:t>
            </a:r>
            <a:r>
              <a:rPr lang="es-CO" sz="16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”</a:t>
            </a:r>
            <a:endParaRPr lang="es-CO" sz="16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800" dirty="0" smtClean="0">
                <a:solidFill>
                  <a:schemeClr val="accent5">
                    <a:lumMod val="75000"/>
                  </a:schemeClr>
                </a:solidFill>
              </a:rPr>
              <a:t>VIRTUDES DE LA VIRGEN MARÍA</a:t>
            </a:r>
            <a:endParaRPr lang="es-CO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2142068"/>
            <a:ext cx="10131425" cy="1351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600" dirty="0" smtClean="0"/>
              <a:t>OBEDIENCIA: Cuando escuchamos a nuestros padres.</a:t>
            </a:r>
          </a:p>
          <a:p>
            <a:pPr marL="0" indent="0">
              <a:buNone/>
            </a:pPr>
            <a:r>
              <a:rPr lang="es-CO" sz="3600" dirty="0" smtClean="0"/>
              <a:t> </a:t>
            </a:r>
            <a:endParaRPr lang="es-CO" sz="3600" dirty="0"/>
          </a:p>
        </p:txBody>
      </p:sp>
      <p:pic>
        <p:nvPicPr>
          <p:cNvPr id="1028" name="Picture 4" descr="IMAGENES ANIMADAS DE LA VIRGEN MARÍA (con imágenes) | Virgen maría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917" y="3020602"/>
            <a:ext cx="5323261" cy="392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695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800" dirty="0" smtClean="0">
                <a:solidFill>
                  <a:schemeClr val="accent5">
                    <a:lumMod val="75000"/>
                  </a:schemeClr>
                </a:solidFill>
              </a:rPr>
              <a:t>fe</a:t>
            </a:r>
            <a:endParaRPr lang="es-CO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sz="3600" dirty="0" smtClean="0"/>
              <a:t>Pensar que todo saldrá bien.</a:t>
            </a:r>
            <a:endParaRPr lang="es-CO" dirty="0"/>
          </a:p>
        </p:txBody>
      </p:sp>
      <p:pic>
        <p:nvPicPr>
          <p:cNvPr id="2050" name="Picture 2" descr="Colección de Gifs ®: IMÁGENES ANIMADAS DE LA VIRGEN MARÍ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519" y="609600"/>
            <a:ext cx="4000500" cy="503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623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1612" y="1308152"/>
            <a:ext cx="5214828" cy="757716"/>
          </a:xfrm>
        </p:spPr>
        <p:txBody>
          <a:bodyPr>
            <a:normAutofit fontScale="90000"/>
          </a:bodyPr>
          <a:lstStyle/>
          <a:p>
            <a:pPr algn="ctr"/>
            <a:r>
              <a:rPr lang="es-CO" sz="4800" dirty="0" smtClean="0">
                <a:solidFill>
                  <a:schemeClr val="accent5">
                    <a:lumMod val="50000"/>
                  </a:schemeClr>
                </a:solidFill>
              </a:rPr>
              <a:t>paciencia</a:t>
            </a:r>
            <a:endParaRPr lang="es-CO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3476761"/>
            <a:ext cx="10131425" cy="2184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600" dirty="0" smtClean="0"/>
              <a:t>Cuando guardamos tranquilidad en las dificultades.</a:t>
            </a:r>
            <a:endParaRPr lang="es-CO" sz="3600" dirty="0"/>
          </a:p>
        </p:txBody>
      </p:sp>
      <p:pic>
        <p:nvPicPr>
          <p:cNvPr id="3074" name="Picture 2" descr="Blog Católico Gotitas Espirituales ®: GIFS DE LA VIRGEN MARÍ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405" y="616449"/>
            <a:ext cx="4070885" cy="35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129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40400" cy="684542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43399" y="2548467"/>
            <a:ext cx="7197726" cy="2421464"/>
          </a:xfrm>
        </p:spPr>
        <p:txBody>
          <a:bodyPr>
            <a:normAutofit/>
          </a:bodyPr>
          <a:lstStyle/>
          <a:p>
            <a:r>
              <a:rPr lang="es-CO" sz="8800" dirty="0" smtClean="0">
                <a:solidFill>
                  <a:schemeClr val="accent5">
                    <a:lumMod val="75000"/>
                  </a:schemeClr>
                </a:solidFill>
                <a:latin typeface="Ravie" panose="04040805050809020602" pitchFamily="82" charset="0"/>
              </a:rPr>
              <a:t>MARIA</a:t>
            </a:r>
            <a:r>
              <a:rPr lang="es-CO" sz="7200" dirty="0" smtClean="0">
                <a:latin typeface="Ravie" panose="04040805050809020602" pitchFamily="82" charset="0"/>
              </a:rPr>
              <a:t> </a:t>
            </a:r>
            <a:endParaRPr lang="es-CO" sz="7200" dirty="0">
              <a:latin typeface="Ravie" panose="040408050508090206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38699" y="5031376"/>
            <a:ext cx="7197726" cy="1405467"/>
          </a:xfrm>
        </p:spPr>
        <p:txBody>
          <a:bodyPr>
            <a:normAutofit/>
          </a:bodyPr>
          <a:lstStyle/>
          <a:p>
            <a:r>
              <a:rPr lang="es-CO" sz="16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“”</a:t>
            </a:r>
            <a:r>
              <a:rPr lang="es-CO" sz="1600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Jesús nos amo tanto  que escogió una mujer para que fuera nuestra madre</a:t>
            </a:r>
            <a:r>
              <a:rPr lang="es-CO" sz="16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”</a:t>
            </a:r>
            <a:endParaRPr lang="es-CO" sz="16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6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800" dirty="0" smtClean="0">
                <a:solidFill>
                  <a:schemeClr val="accent5">
                    <a:lumMod val="75000"/>
                  </a:schemeClr>
                </a:solidFill>
              </a:rPr>
              <a:t>caridad</a:t>
            </a:r>
            <a:endParaRPr lang="es-CO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1972639"/>
            <a:ext cx="10131425" cy="1695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600" dirty="0" smtClean="0"/>
              <a:t>Cuando nos acordamos de ayudar a los demás </a:t>
            </a:r>
            <a:endParaRPr lang="es-CO" sz="3600" dirty="0"/>
          </a:p>
        </p:txBody>
      </p:sp>
      <p:pic>
        <p:nvPicPr>
          <p:cNvPr id="4098" name="Picture 2" descr="Colección de Gifs ®: IMÁGENES ANIMADAS DE LA VIRGEN MARÍ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68" y="3328828"/>
            <a:ext cx="4705350" cy="293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59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800" dirty="0" smtClean="0">
                <a:solidFill>
                  <a:schemeClr val="accent5">
                    <a:lumMod val="50000"/>
                  </a:schemeClr>
                </a:solidFill>
              </a:rPr>
              <a:t>AMOROSA</a:t>
            </a:r>
            <a:endParaRPr lang="es-CO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16028" y="3596718"/>
            <a:ext cx="9674580" cy="1550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600" dirty="0" smtClean="0"/>
              <a:t>Debemos dar amor en todos los momentos de nuestra vida.</a:t>
            </a:r>
            <a:endParaRPr lang="es-CO" sz="3600" dirty="0"/>
          </a:p>
        </p:txBody>
      </p:sp>
      <p:pic>
        <p:nvPicPr>
          <p:cNvPr id="5122" name="Picture 2" descr="La virgen maria y los niños - Imagu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537" y="1068513"/>
            <a:ext cx="3945384" cy="252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358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800" dirty="0" smtClean="0">
                <a:solidFill>
                  <a:schemeClr val="accent5">
                    <a:lumMod val="75000"/>
                  </a:schemeClr>
                </a:solidFill>
              </a:rPr>
              <a:t>ACTIVIDAD</a:t>
            </a:r>
            <a:endParaRPr lang="es-CO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000" dirty="0" smtClean="0">
                <a:latin typeface="Arial Black" panose="020B0A04020102020204" pitchFamily="34" charset="0"/>
              </a:rPr>
              <a:t>ESCRIBE Y DIBUJA CADA UNA DE LAS VIRTUDES DE LA VIRGEN MARÍA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4854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LIGION VIRTUDES DE LA VIRGEN" id="{0E75514A-BDC3-46AE-B44C-75BBCC87D1E2}" vid="{8DD21298-1047-45EC-8FC4-ED0E84D784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RELIGION VIRTUDES DE LA VIRGEN</Template>
  <TotalTime>2</TotalTime>
  <Words>95</Words>
  <Application>Microsoft Office PowerPoint</Application>
  <PresentationFormat>Panorámica</PresentationFormat>
  <Paragraphs>17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Bradley Hand ITC</vt:lpstr>
      <vt:lpstr>Calibri</vt:lpstr>
      <vt:lpstr>Calibri Light</vt:lpstr>
      <vt:lpstr>Ravie</vt:lpstr>
      <vt:lpstr>Celestial</vt:lpstr>
      <vt:lpstr>MARIA </vt:lpstr>
      <vt:lpstr>VIRTUDES DE LA VIRGEN MARÍA</vt:lpstr>
      <vt:lpstr>fe</vt:lpstr>
      <vt:lpstr>paciencia</vt:lpstr>
      <vt:lpstr>MARIA </vt:lpstr>
      <vt:lpstr>caridad</vt:lpstr>
      <vt:lpstr>AMOROSA</vt:lpstr>
      <vt:lpstr>ACTIVIDAD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 </dc:title>
  <dc:creator>Felipe Gonzalez</dc:creator>
  <cp:lastModifiedBy>Felipe Gonzalez</cp:lastModifiedBy>
  <cp:revision>1</cp:revision>
  <dcterms:created xsi:type="dcterms:W3CDTF">2020-05-26T01:21:49Z</dcterms:created>
  <dcterms:modified xsi:type="dcterms:W3CDTF">2020-05-26T01:24:25Z</dcterms:modified>
</cp:coreProperties>
</file>