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79" r:id="rId3"/>
    <p:sldId id="285" r:id="rId4"/>
    <p:sldId id="280" r:id="rId5"/>
    <p:sldId id="294" r:id="rId6"/>
    <p:sldId id="266" r:id="rId7"/>
    <p:sldId id="300" r:id="rId8"/>
    <p:sldId id="301" r:id="rId9"/>
    <p:sldId id="275" r:id="rId10"/>
    <p:sldId id="282" r:id="rId11"/>
    <p:sldId id="302" r:id="rId12"/>
    <p:sldId id="273" r:id="rId13"/>
    <p:sldId id="287" r:id="rId14"/>
    <p:sldId id="298" r:id="rId15"/>
    <p:sldId id="283" r:id="rId16"/>
    <p:sldId id="290" r:id="rId17"/>
    <p:sldId id="291" r:id="rId18"/>
    <p:sldId id="293" r:id="rId19"/>
    <p:sldId id="263" r:id="rId2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26" autoAdjust="0"/>
    <p:restoredTop sz="96395" autoAdjust="0"/>
  </p:normalViewPr>
  <p:slideViewPr>
    <p:cSldViewPr snapToGrid="0">
      <p:cViewPr varScale="1">
        <p:scale>
          <a:sx n="74" d="100"/>
          <a:sy n="74" d="100"/>
        </p:scale>
        <p:origin x="78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58A6B77-4CD0-4837-888F-5450ED07382F}" type="datetime1">
              <a:rPr lang="es-ES" smtClean="0"/>
              <a:t>27/05/2020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EFBF568D-E0C5-4F7A-80C1-F7598EC89943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927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2583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958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48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84E01D-FE59-4730-AF0E-FE450E404B97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6A526C-96C5-4D92-AB97-D8ADC29D42FE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D8706A-82CB-4CEF-A1F3-DFFE07174E7B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8843A6-40B9-4C41-B2F4-377E2A54BFAD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3ECB6EA-8F6B-4084-8E83-2F4BA16ACF8E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9" name="Grupo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6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9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7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0" name="Marcador de posición de texto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F7458E2-43B4-47F5-9309-6BEE53513121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52" name="Grupo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9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1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84" name="Grupo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8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2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97" name="Grupo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80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3" name="Marcador de posición de texto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F776D7C-62EF-4BA7-B64B-98976BFFC620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Autofit/>
          </a:bodyPr>
          <a:lstStyle>
            <a:lvl1pPr algn="l" rtl="0">
              <a:defRPr sz="2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4" name="Grupo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97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98" name="Grupo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1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12" name="Grupo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25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6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629BEB8-9E7D-46F8-9D38-0DF867B65F6C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8C5E9C56-EA05-4307-85E4-BF6C05199383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" name="Grupo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orma libre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orma libre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1" name="Forma libre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12" name="Forma libre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E4B513-C016-45E9-9D12-97C0FE834FFB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08D2A3-9C84-40EA-B90D-CE0CB003F11C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D3FC754-5105-4120-96BF-E066A80C9168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6DF62A26-CBD6-46C0-96AB-9CE431FD79E9}" type="datetime1">
              <a:rPr lang="es-ES" noProof="0" smtClean="0"/>
              <a:pPr/>
              <a:t>27/05/2020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5142" y="856342"/>
            <a:ext cx="9178699" cy="896257"/>
          </a:xfrm>
        </p:spPr>
        <p:txBody>
          <a:bodyPr rtlCol="0"/>
          <a:lstStyle/>
          <a:p>
            <a:pPr rtl="0"/>
            <a:r>
              <a:rPr lang="es-ES" dirty="0" smtClean="0"/>
              <a:t>CIENCIAS NATURALES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85142" y="2318656"/>
            <a:ext cx="8249782" cy="961573"/>
          </a:xfrm>
        </p:spPr>
        <p:txBody>
          <a:bodyPr rtlCol="0">
            <a:noAutofit/>
          </a:bodyPr>
          <a:lstStyle/>
          <a:p>
            <a:pPr rtl="0"/>
            <a:r>
              <a:rPr lang="es-ES" sz="3600" dirty="0" smtClean="0">
                <a:latin typeface="Arial Black" panose="020B0A04020102020204" pitchFamily="34" charset="0"/>
              </a:rPr>
              <a:t>“LOS DESASTRES NATURALES”</a:t>
            </a:r>
            <a:endParaRPr lang="es-ES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ector de stock (libre de regalías) sobre Caricaturas aterradora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7"/>
          <a:stretch/>
        </p:blipFill>
        <p:spPr bwMode="auto">
          <a:xfrm>
            <a:off x="696686" y="371319"/>
            <a:ext cx="10351078" cy="610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35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iseño de huracán | Vector Grati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7" b="5303"/>
          <a:stretch/>
        </p:blipFill>
        <p:spPr bwMode="auto">
          <a:xfrm>
            <a:off x="875764" y="360608"/>
            <a:ext cx="10637949" cy="622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79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sunami. Ilustración con un tsunami engullendo una ciudad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6"/>
          <a:stretch/>
        </p:blipFill>
        <p:spPr bwMode="auto">
          <a:xfrm>
            <a:off x="537029" y="537029"/>
            <a:ext cx="11205028" cy="589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REVENCION DE LOS FENOMENOS NATUR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8" y="454483"/>
            <a:ext cx="10934163" cy="616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6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64762" t="31737" r="8333" b="44759"/>
          <a:stretch/>
        </p:blipFill>
        <p:spPr>
          <a:xfrm>
            <a:off x="725714" y="537029"/>
            <a:ext cx="10769599" cy="564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25808" y="283336"/>
            <a:ext cx="8524989" cy="789904"/>
          </a:xfrm>
        </p:spPr>
        <p:txBody>
          <a:bodyPr/>
          <a:lstStyle/>
          <a:p>
            <a:r>
              <a:rPr lang="es-CO" dirty="0" smtClean="0"/>
              <a:t>Escribe esta definición en tu cuaderno:</a:t>
            </a:r>
            <a:endParaRPr lang="es-CO" dirty="0"/>
          </a:p>
        </p:txBody>
      </p:sp>
      <p:pic>
        <p:nvPicPr>
          <p:cNvPr id="3" name="Picture 2" descr="Calaméo - Presentacion Desastres Natur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62" y="1171976"/>
            <a:ext cx="10468882" cy="533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05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5044" y="206062"/>
            <a:ext cx="10058402" cy="841419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IMPRIMIR, RECORTAR Y PEGAR O DIBUJAR Y COLOREAR LAS DIAPOSITIVAS 8- 9 y 10</a:t>
            </a:r>
            <a:endParaRPr lang="es-CO" sz="2800" dirty="0"/>
          </a:p>
        </p:txBody>
      </p:sp>
      <p:pic>
        <p:nvPicPr>
          <p:cNvPr id="3" name="Picture 2" descr="Computacion Practica-Unidad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4" y="1146219"/>
            <a:ext cx="11112423" cy="524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90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esastres naturales en México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36085"/>
            <a:ext cx="10682513" cy="637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67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sastres Natur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4" y="296716"/>
            <a:ext cx="10972800" cy="641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13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6905" y="382074"/>
            <a:ext cx="7931952" cy="789904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Escribe esta definición en tu cuaderno las diapositivas 11-12-13 y 14:</a:t>
            </a:r>
            <a:endParaRPr lang="es-CO" dirty="0"/>
          </a:p>
        </p:txBody>
      </p:sp>
      <p:pic>
        <p:nvPicPr>
          <p:cNvPr id="4" name="Picture 2" descr="Desastres naturales Para Niños | Con Actividades para Imprim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31" y="1171978"/>
            <a:ext cx="10305142" cy="520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60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sastres naturales Para Niños | Con Actividades para Imprim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7" y="242341"/>
            <a:ext cx="11114468" cy="643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9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os desastres natur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1" y="304311"/>
            <a:ext cx="11243257" cy="614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85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Volcanes, terremotos y maremo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583083"/>
            <a:ext cx="10921284" cy="574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03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sastres naturales Para Niños | Con Actividades para Imprim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0" y="141667"/>
            <a:ext cx="10972800" cy="613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901521" y="6272011"/>
            <a:ext cx="10303098" cy="60959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400" dirty="0" smtClean="0">
                <a:latin typeface="Arial Black" panose="020B0A04020102020204" pitchFamily="34" charset="0"/>
              </a:rPr>
              <a:t>ESTA DIAPOSITIVA LA PUEDEN IMPRIMIR, PEGAR Y RESOLVER</a:t>
            </a:r>
            <a:endParaRPr lang="es-CO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64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esastres natur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423565"/>
            <a:ext cx="10805373" cy="596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74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enomenos naturales en Venezuela y el mu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0" y="326376"/>
            <a:ext cx="11127345" cy="624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13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aremoto o tsuna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1" y="503644"/>
            <a:ext cx="10856890" cy="591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75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3962" y="1416676"/>
            <a:ext cx="8860664" cy="3387144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ES" dirty="0" smtClean="0"/>
              <a:t>AHORA VAMOS A REALIZAR LECTURA DE LAS PÁGINAS: 275 A 280 Y RESUELVE LA 281. </a:t>
            </a:r>
            <a:r>
              <a:rPr lang="es-ES" dirty="0" smtClean="0"/>
              <a:t>TERMINAMOS…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Ilustración de naturaleza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63_TF03431377_TF03431377.potx" id="{173A8E5F-E093-4109-A5F4-14D2A0DC49D0}" vid="{EB6DDEBC-A3DA-4194-A0FB-2A77B1D3F949}"/>
    </a:ext>
  </a:extLst>
</a:theme>
</file>

<file path=ppt/theme/theme2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naturaleza, diseño ilustrado con un paisaje (pantalla panorámica)</Template>
  <TotalTime>658</TotalTime>
  <Words>72</Words>
  <Application>Microsoft Office PowerPoint</Application>
  <PresentationFormat>Panorámica</PresentationFormat>
  <Paragraphs>10</Paragraphs>
  <Slides>19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Arial Black</vt:lpstr>
      <vt:lpstr>Segoe Print</vt:lpstr>
      <vt:lpstr>Ilustración de naturaleza 16x9</vt:lpstr>
      <vt:lpstr>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Escribe esta definición en tu cuaderno:</vt:lpstr>
      <vt:lpstr>IMPRIMIR, RECORTAR Y PEGAR O DIBUJAR Y COLOREAR LAS DIAPOSITIVAS 8- 9 y 10</vt:lpstr>
      <vt:lpstr>Presentación de PowerPoint</vt:lpstr>
      <vt:lpstr>Presentación de PowerPoint</vt:lpstr>
      <vt:lpstr>Escribe esta definición en tu cuaderno las diapositivas 11-12-13 y 14: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AHORA VAMOS A REALIZAR LECTURA DE LAS PÁGINAS: 275 A 280 Y RESUELVE LA 281. TERMINAMOS…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CIENCIAS NATURALES</dc:title>
  <dc:creator>Felipe Gonzalez</dc:creator>
  <cp:lastModifiedBy>Felipe Gonzalez</cp:lastModifiedBy>
  <cp:revision>19</cp:revision>
  <dcterms:created xsi:type="dcterms:W3CDTF">2020-05-26T19:53:35Z</dcterms:created>
  <dcterms:modified xsi:type="dcterms:W3CDTF">2020-05-28T00:18:17Z</dcterms:modified>
</cp:coreProperties>
</file>