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265" r:id="rId6"/>
    <p:sldId id="276" r:id="rId7"/>
    <p:sldId id="291" r:id="rId8"/>
    <p:sldId id="282" r:id="rId9"/>
    <p:sldId id="280" r:id="rId10"/>
    <p:sldId id="284" r:id="rId11"/>
    <p:sldId id="289" r:id="rId12"/>
    <p:sldId id="288" r:id="rId13"/>
    <p:sldId id="285" r:id="rId14"/>
    <p:sldId id="258" r:id="rId1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18/05/2020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18/05/2020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NOTA: Para cambiar imágenes de esta diapositiva, seleccione una imagen y elimínela. Después, haga clic en el icono Insertar imagen en el marcador de posición para insertar su propia imagen.</a:t>
            </a:r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11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18/05/2020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18/05/2020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10730408" cy="1828800"/>
          </a:xfrm>
        </p:spPr>
        <p:txBody>
          <a:bodyPr rtlCol="0"/>
          <a:lstStyle/>
          <a:p>
            <a:pPr rtl="0"/>
            <a:r>
              <a:rPr lang="es-ES" dirty="0" smtClean="0"/>
              <a:t>CLASE DE LENGUA CASTELLANA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5360" y="2438400"/>
            <a:ext cx="11449272" cy="2070720"/>
          </a:xfrm>
        </p:spPr>
        <p:txBody>
          <a:bodyPr rtlCol="0">
            <a:normAutofit/>
          </a:bodyPr>
          <a:lstStyle/>
          <a:p>
            <a:pPr rtl="0"/>
            <a:r>
              <a:rPr lang="es-ES" sz="3600" dirty="0" smtClean="0">
                <a:latin typeface="Algerian" panose="04020705040A02060702" pitchFamily="82" charset="0"/>
              </a:rPr>
              <a:t>Muy buenos días: Escribe la fecha y el título en tu cuaderno: </a:t>
            </a:r>
          </a:p>
          <a:p>
            <a:pPr rtl="0"/>
            <a:r>
              <a:rPr lang="es-ES" sz="3600" dirty="0" smtClean="0">
                <a:latin typeface="Algerian" panose="04020705040A02060702" pitchFamily="82" charset="0"/>
              </a:rPr>
              <a:t>Mayo </a:t>
            </a:r>
            <a:r>
              <a:rPr lang="es-ES" sz="3600" dirty="0" smtClean="0">
                <a:latin typeface="Algerian" panose="04020705040A02060702" pitchFamily="82" charset="0"/>
              </a:rPr>
              <a:t>19 </a:t>
            </a:r>
            <a:r>
              <a:rPr lang="es-ES" sz="3600" dirty="0" smtClean="0">
                <a:latin typeface="Algerian" panose="04020705040A02060702" pitchFamily="82" charset="0"/>
              </a:rPr>
              <a:t>de 2020        </a:t>
            </a:r>
            <a:r>
              <a:rPr lang="es-ES" sz="3600" dirty="0" smtClean="0">
                <a:latin typeface="Algerian" panose="04020705040A02060702" pitchFamily="82" charset="0"/>
              </a:rPr>
              <a:t>“Tiempos del verbo”</a:t>
            </a:r>
            <a:endParaRPr lang="es-ES" sz="3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-ES" dirty="0" smtClean="0"/>
              <a:t>Leyenda</a:t>
            </a:r>
            <a:endParaRPr lang="es-ES" dirty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idx="1"/>
          </p:nvPr>
        </p:nvSpPr>
        <p:spPr/>
      </p:sp>
      <p:pic>
        <p:nvPicPr>
          <p:cNvPr id="8" name="Imagen 7"/>
          <p:cNvPicPr/>
          <p:nvPr/>
        </p:nvPicPr>
        <p:blipFill rotWithShape="1">
          <a:blip r:embed="rId3"/>
          <a:srcRect l="66091" t="23477" r="9539" b="42809"/>
          <a:stretch/>
        </p:blipFill>
        <p:spPr bwMode="auto">
          <a:xfrm>
            <a:off x="335360" y="332657"/>
            <a:ext cx="8784976" cy="6408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65675" t="59290" r="8497" b="14159"/>
          <a:stretch/>
        </p:blipFill>
        <p:spPr bwMode="auto">
          <a:xfrm>
            <a:off x="1415480" y="404664"/>
            <a:ext cx="9505056" cy="4752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1646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384" y="404664"/>
            <a:ext cx="11161240" cy="755104"/>
          </a:xfrm>
        </p:spPr>
        <p:txBody>
          <a:bodyPr/>
          <a:lstStyle/>
          <a:p>
            <a:r>
              <a:rPr lang="es-CO" dirty="0" smtClean="0"/>
              <a:t>Debes escribir o imprimir y pegar las diapositivas de la 4 a la 11.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60760" t="19018" r="3768" b="12457"/>
          <a:stretch/>
        </p:blipFill>
        <p:spPr bwMode="auto">
          <a:xfrm>
            <a:off x="1919536" y="1268760"/>
            <a:ext cx="7488832" cy="540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310527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60250" t="19320" r="2920" b="31475"/>
          <a:stretch/>
        </p:blipFill>
        <p:spPr bwMode="auto">
          <a:xfrm>
            <a:off x="1847528" y="404664"/>
            <a:ext cx="7704856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68801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erbos y tiempos verbales by SimplicityRocks | Teachers Pay Teacher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76672"/>
            <a:ext cx="7920880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019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60589" t="19320" r="3090" b="33287"/>
          <a:stretch/>
        </p:blipFill>
        <p:spPr bwMode="auto">
          <a:xfrm>
            <a:off x="1703512" y="548680"/>
            <a:ext cx="7848872" cy="5904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239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3472" y="332656"/>
            <a:ext cx="9362256" cy="1082674"/>
          </a:xfrm>
        </p:spPr>
        <p:txBody>
          <a:bodyPr/>
          <a:lstStyle/>
          <a:p>
            <a:r>
              <a:rPr lang="es-CO" dirty="0" smtClean="0"/>
              <a:t>Escribe cada verbo en tiempo presente, pasado y futuro</a:t>
            </a:r>
            <a:endParaRPr lang="es-CO" dirty="0"/>
          </a:p>
        </p:txBody>
      </p:sp>
      <p:pic>
        <p:nvPicPr>
          <p:cNvPr id="3" name="Imagen 2" descr="Formas verbales. Lengua, 5º Primaria. Tema 9 - YouTub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0" r="1720" b="13395"/>
          <a:stretch/>
        </p:blipFill>
        <p:spPr bwMode="auto">
          <a:xfrm>
            <a:off x="1703512" y="1556792"/>
            <a:ext cx="7776864" cy="504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33414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64865" t="44040" r="7841" b="20003"/>
          <a:stretch/>
        </p:blipFill>
        <p:spPr bwMode="auto">
          <a:xfrm>
            <a:off x="1775520" y="404664"/>
            <a:ext cx="7704855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335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343472" y="1988840"/>
            <a:ext cx="10153128" cy="29523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CO" sz="4400" dirty="0" smtClean="0">
                <a:latin typeface="Arial Black" panose="020B0A04020102020204" pitchFamily="34" charset="0"/>
              </a:rPr>
              <a:t>Desarrolla el punto 1 de la página 22  y la actividad propuesta en la página 41 del texto guía.</a:t>
            </a:r>
          </a:p>
          <a:p>
            <a:endParaRPr lang="es-CO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26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7368" y="548680"/>
            <a:ext cx="11449272" cy="182880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s-ES" dirty="0" smtClean="0"/>
              <a:t>Hemos terminado la clase por hoy. No olvides enviar las evidencias de las actividades desarrolladas.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51384" y="5301208"/>
            <a:ext cx="10801200" cy="1368152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 smtClean="0">
                <a:latin typeface="Arial Black" panose="020B0A04020102020204" pitchFamily="34" charset="0"/>
              </a:rPr>
              <a:t>Descansa, que tengas un feliz y bendecido día.</a:t>
            </a:r>
            <a:endParaRPr lang="es-E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40262f94-9f35-4ac3-9a90-690165a166b7"/>
    <ds:schemaRef ds:uri="http://purl.org/dc/terms/"/>
    <ds:schemaRef ds:uri="http://schemas.openxmlformats.org/package/2006/metadata/core-properties"/>
    <ds:schemaRef ds:uri="http://purl.org/dc/dcmitype/"/>
    <ds:schemaRef ds:uri="a4f35948-e619-41b3-aa29-22878b09cfd2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384</TotalTime>
  <Words>138</Words>
  <Application>Microsoft Office PowerPoint</Application>
  <PresentationFormat>Panorámica</PresentationFormat>
  <Paragraphs>13</Paragraphs>
  <Slides>11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Algerian</vt:lpstr>
      <vt:lpstr>Arial</vt:lpstr>
      <vt:lpstr>Arial Black</vt:lpstr>
      <vt:lpstr>Times New Roman</vt:lpstr>
      <vt:lpstr>Amiguitos 16x9</vt:lpstr>
      <vt:lpstr>CLASE DE LENGUA CASTELLANA</vt:lpstr>
      <vt:lpstr>Presentación de PowerPoint</vt:lpstr>
      <vt:lpstr>Presentación de PowerPoint</vt:lpstr>
      <vt:lpstr>Debes escribir o imprimir y pegar las diapositivas de la 4 a la 11.</vt:lpstr>
      <vt:lpstr>Presentación de PowerPoint</vt:lpstr>
      <vt:lpstr>Presentación de PowerPoint</vt:lpstr>
      <vt:lpstr>Presentación de PowerPoint</vt:lpstr>
      <vt:lpstr>Escribe cada verbo en tiempo presente, pasado y futuro</vt:lpstr>
      <vt:lpstr>Presentación de PowerPoint</vt:lpstr>
      <vt:lpstr>Presentación de PowerPoint</vt:lpstr>
      <vt:lpstr>Hemos terminado la clase por hoy. No olvides enviar las evidencias de las actividades desarrolladas.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18</cp:revision>
  <dcterms:created xsi:type="dcterms:W3CDTF">2020-05-17T23:14:06Z</dcterms:created>
  <dcterms:modified xsi:type="dcterms:W3CDTF">2020-05-18T20:32:50Z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