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7" r:id="rId5"/>
    <p:sldId id="265" r:id="rId6"/>
    <p:sldId id="276" r:id="rId7"/>
    <p:sldId id="282" r:id="rId8"/>
    <p:sldId id="280" r:id="rId9"/>
    <p:sldId id="284" r:id="rId10"/>
    <p:sldId id="288" r:id="rId11"/>
    <p:sldId id="285" r:id="rId12"/>
    <p:sldId id="287" r:id="rId13"/>
    <p:sldId id="289" r:id="rId14"/>
    <p:sldId id="286" r:id="rId15"/>
    <p:sldId id="277" r:id="rId16"/>
    <p:sldId id="281" r:id="rId17"/>
    <p:sldId id="269" r:id="rId18"/>
    <p:sldId id="275" r:id="rId19"/>
    <p:sldId id="278" r:id="rId20"/>
    <p:sldId id="283" r:id="rId21"/>
    <p:sldId id="279" r:id="rId22"/>
    <p:sldId id="295" r:id="rId23"/>
    <p:sldId id="258" r:id="rId2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17/05/2020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17/05/2020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NOTA: Para cambiar imágenes de esta diapositiva, seleccione una imagen y elimínela. Después, haga clic en el icono Insertar imagen en el marcador de posición para insertar su propia imagen.</a:t>
            </a:r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99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17/05/2020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10730408" cy="1828800"/>
          </a:xfrm>
        </p:spPr>
        <p:txBody>
          <a:bodyPr rtlCol="0"/>
          <a:lstStyle/>
          <a:p>
            <a:pPr rtl="0"/>
            <a:r>
              <a:rPr lang="es-ES" dirty="0" smtClean="0"/>
              <a:t>CLASE DE LENGUA CASTELLANA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5360" y="2438400"/>
            <a:ext cx="11449272" cy="2070720"/>
          </a:xfrm>
        </p:spPr>
        <p:txBody>
          <a:bodyPr rtlCol="0">
            <a:normAutofit/>
          </a:bodyPr>
          <a:lstStyle/>
          <a:p>
            <a:pPr rtl="0"/>
            <a:r>
              <a:rPr lang="es-ES" sz="3600" dirty="0" smtClean="0">
                <a:latin typeface="Algerian" panose="04020705040A02060702" pitchFamily="82" charset="0"/>
              </a:rPr>
              <a:t>Muy buenos días: Escribe la fecha y el título en tu cuaderno: </a:t>
            </a:r>
          </a:p>
          <a:p>
            <a:pPr rtl="0"/>
            <a:r>
              <a:rPr lang="es-ES" sz="3600" dirty="0" smtClean="0">
                <a:latin typeface="Algerian" panose="04020705040A02060702" pitchFamily="82" charset="0"/>
              </a:rPr>
              <a:t>Mayo 18 de 2020        “EL VERBO”</a:t>
            </a:r>
            <a:endParaRPr lang="es-ES" sz="3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384" y="365126"/>
            <a:ext cx="10842688" cy="1082674"/>
          </a:xfrm>
        </p:spPr>
        <p:txBody>
          <a:bodyPr rtlCol="0">
            <a:normAutofit/>
          </a:bodyPr>
          <a:lstStyle/>
          <a:p>
            <a:pPr rtl="0"/>
            <a:r>
              <a:rPr lang="es-ES" dirty="0" smtClean="0"/>
              <a:t>OBSERVA CON ATENCIÓN Y ESCRIBE LAS ACCIONES QUE REALIZAN LOS PERSONAJES EN LAS IMÁGENES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-ES" dirty="0" smtClean="0"/>
              <a:t>Leyenda</a:t>
            </a:r>
            <a:endParaRPr lang="es-ES" dirty="0"/>
          </a:p>
        </p:txBody>
      </p:sp>
      <p:sp>
        <p:nvSpPr>
          <p:cNvPr id="4" name="Marcador de posición de imagen 3"/>
          <p:cNvSpPr>
            <a:spLocks noGrp="1"/>
          </p:cNvSpPr>
          <p:nvPr>
            <p:ph type="pic" idx="1"/>
          </p:nvPr>
        </p:nvSpPr>
        <p:spPr/>
      </p:sp>
      <p:pic>
        <p:nvPicPr>
          <p:cNvPr id="6" name="Imagen 5"/>
          <p:cNvPicPr/>
          <p:nvPr/>
        </p:nvPicPr>
        <p:blipFill rotWithShape="1">
          <a:blip r:embed="rId3"/>
          <a:srcRect l="63569" t="38615" r="4955" b="33266"/>
          <a:stretch/>
        </p:blipFill>
        <p:spPr bwMode="auto">
          <a:xfrm>
            <a:off x="551384" y="1447597"/>
            <a:ext cx="10842688" cy="35247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7298" t="29885" r="39409" b="23023"/>
          <a:stretch/>
        </p:blipFill>
        <p:spPr bwMode="auto">
          <a:xfrm>
            <a:off x="767408" y="332656"/>
            <a:ext cx="10369152" cy="6192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1646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9166" t="30791" r="40937" b="24834"/>
          <a:stretch/>
        </p:blipFill>
        <p:spPr bwMode="auto">
          <a:xfrm>
            <a:off x="1415480" y="476672"/>
            <a:ext cx="9577063" cy="48245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68801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298" t="28376" r="40257" b="21211"/>
          <a:stretch/>
        </p:blipFill>
        <p:spPr bwMode="auto">
          <a:xfrm>
            <a:off x="1631504" y="476672"/>
            <a:ext cx="9000999" cy="4608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00194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485" t="28980" r="39749" b="22720"/>
          <a:stretch/>
        </p:blipFill>
        <p:spPr bwMode="auto">
          <a:xfrm>
            <a:off x="2063552" y="404664"/>
            <a:ext cx="7344816" cy="583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239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960" t="28678" r="39408" b="22720"/>
          <a:stretch/>
        </p:blipFill>
        <p:spPr bwMode="auto">
          <a:xfrm>
            <a:off x="1991544" y="404664"/>
            <a:ext cx="7560840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335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298" t="28980" r="40258" b="22721"/>
          <a:stretch/>
        </p:blipFill>
        <p:spPr bwMode="auto">
          <a:xfrm>
            <a:off x="1703512" y="476672"/>
            <a:ext cx="7848872" cy="5760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8263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9504" t="30791" r="42125" b="23325"/>
          <a:stretch/>
        </p:blipFill>
        <p:spPr bwMode="auto">
          <a:xfrm>
            <a:off x="2135560" y="548680"/>
            <a:ext cx="8208912" cy="5040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736613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129" t="28677" r="39748" b="17288"/>
          <a:stretch/>
        </p:blipFill>
        <p:spPr bwMode="auto">
          <a:xfrm>
            <a:off x="1559496" y="476672"/>
            <a:ext cx="8064896" cy="583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247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9912" t="19621" r="2579" b="30871"/>
          <a:stretch/>
        </p:blipFill>
        <p:spPr bwMode="auto">
          <a:xfrm>
            <a:off x="1847528" y="476672"/>
            <a:ext cx="7488832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522723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0251" t="19321" r="2580" b="38115"/>
          <a:stretch/>
        </p:blipFill>
        <p:spPr bwMode="auto">
          <a:xfrm>
            <a:off x="407368" y="332656"/>
            <a:ext cx="11305256" cy="6336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19099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1487488" y="1700808"/>
            <a:ext cx="4425632" cy="35993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4"/>
          </p:nvPr>
        </p:nvSpPr>
        <p:spPr>
          <a:xfrm>
            <a:off x="6312024" y="1700808"/>
            <a:ext cx="4355976" cy="35993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DIBUJA Y  ESCRIBE UNA ORACIÓN CON CADA ACCIÓN DE LA  DIAPOSITIVA ANTERIOR: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7531294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3"/>
          <a:srcRect l="63747" t="30685" r="4636" b="33982"/>
          <a:stretch/>
        </p:blipFill>
        <p:spPr bwMode="auto">
          <a:xfrm>
            <a:off x="911424" y="188640"/>
            <a:ext cx="10369152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0251" t="18414" r="2749" b="33286"/>
          <a:stretch/>
        </p:blipFill>
        <p:spPr bwMode="auto">
          <a:xfrm>
            <a:off x="407368" y="332656"/>
            <a:ext cx="11377264" cy="6336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38747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9912" t="19018" r="2919" b="34995"/>
          <a:stretch/>
        </p:blipFill>
        <p:spPr bwMode="auto">
          <a:xfrm>
            <a:off x="407368" y="476672"/>
            <a:ext cx="11305256" cy="6192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443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1487488" y="1700808"/>
            <a:ext cx="4425632" cy="35993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4"/>
          </p:nvPr>
        </p:nvSpPr>
        <p:spPr>
          <a:xfrm>
            <a:off x="6312024" y="1700808"/>
            <a:ext cx="4355976" cy="35993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DIBUJA Y  ESCRIBE UNA ORACIÓN CON CADA ACCIÓN DE LA  DIAPOSITIVA ANTERIOR: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5627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1579" t="31106" r="4146" b="32899"/>
          <a:stretch/>
        </p:blipFill>
        <p:spPr bwMode="auto">
          <a:xfrm>
            <a:off x="335360" y="260648"/>
            <a:ext cx="11521279" cy="64087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93870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041" t="55545" r="28717"/>
          <a:stretch/>
        </p:blipFill>
        <p:spPr bwMode="auto">
          <a:xfrm>
            <a:off x="1631504" y="260648"/>
            <a:ext cx="7992888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9717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7368" y="548680"/>
            <a:ext cx="11449272" cy="182880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s-ES" dirty="0" smtClean="0"/>
              <a:t>Hemos terminado la clase por hoy. No olvides enviar las evidencias de las actividades desarrolladas.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51384" y="5301208"/>
            <a:ext cx="10801200" cy="1368152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 smtClean="0">
                <a:latin typeface="Arial Black" panose="020B0A04020102020204" pitchFamily="34" charset="0"/>
              </a:rPr>
              <a:t>Descansa, que tengas un feliz y bendecido día.</a:t>
            </a:r>
            <a:endParaRPr lang="es-E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5C6C-6BB6-4DB6-B7D6-7F14EAB2CC5C}">
  <ds:schemaRefs>
    <ds:schemaRef ds:uri="40262f94-9f35-4ac3-9a90-690165a166b7"/>
    <ds:schemaRef ds:uri="http://www.w3.org/XML/1998/namespace"/>
    <ds:schemaRef ds:uri="http://purl.org/dc/terms/"/>
    <ds:schemaRef ds:uri="a4f35948-e619-41b3-aa29-22878b09cfd2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134</TotalTime>
  <Words>133</Words>
  <Application>Microsoft Office PowerPoint</Application>
  <PresentationFormat>Panorámica</PresentationFormat>
  <Paragraphs>14</Paragraphs>
  <Slides>20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Algerian</vt:lpstr>
      <vt:lpstr>Arial</vt:lpstr>
      <vt:lpstr>Arial Black</vt:lpstr>
      <vt:lpstr>Times New Roman</vt:lpstr>
      <vt:lpstr>Amiguitos 16x9</vt:lpstr>
      <vt:lpstr>CLASE DE LENGUA CASTELLANA</vt:lpstr>
      <vt:lpstr>OBSERVA CON ATENCIÓN Y ESCRIBE LAS ACCIONES QUE REALIZAN LOS PERSONAJES EN LAS IMÁGENES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DIBUJA Y  ESCRIBE UNA ORACIÓN CON CADA ACCIÓN DE LA  DIAPOSITIVA ANTERIOR:</vt:lpstr>
      <vt:lpstr>Presentación de PowerPoint</vt:lpstr>
      <vt:lpstr>Presentación de PowerPoint</vt:lpstr>
      <vt:lpstr>Presentación de PowerPoint</vt:lpstr>
      <vt:lpstr>DIBUJA Y  ESCRIBE UNA ORACIÓN CON CADA ACCIÓN DE LA  DIAPOSITIVA ANTERIOR:</vt:lpstr>
      <vt:lpstr>Presentación de PowerPoint</vt:lpstr>
      <vt:lpstr>Presentación de PowerPoint</vt:lpstr>
      <vt:lpstr>Hemos terminado la clase por hoy. No olvides enviar las evidencias de las actividades desarrolladas.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keywords/>
  <cp:lastModifiedBy>Felipe Gonzalez</cp:lastModifiedBy>
  <cp:revision>12</cp:revision>
  <dcterms:created xsi:type="dcterms:W3CDTF">2020-05-17T23:14:06Z</dcterms:created>
  <dcterms:modified xsi:type="dcterms:W3CDTF">2020-05-18T01:56:42Z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