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7" r:id="rId5"/>
    <p:sldId id="290" r:id="rId6"/>
    <p:sldId id="291" r:id="rId7"/>
    <p:sldId id="293" r:id="rId8"/>
    <p:sldId id="294" r:id="rId9"/>
    <p:sldId id="298" r:id="rId10"/>
    <p:sldId id="299" r:id="rId11"/>
    <p:sldId id="292" r:id="rId12"/>
    <p:sldId id="258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17/05/2020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17/05/2020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17/05/2020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17/05/2020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9829800" cy="683096"/>
          </a:xfrm>
        </p:spPr>
        <p:txBody>
          <a:bodyPr/>
          <a:lstStyle/>
          <a:p>
            <a:pPr algn="ctr"/>
            <a:r>
              <a:rPr lang="es-CO" dirty="0" smtClean="0"/>
              <a:t>INICIEMOS NUESTRA JORNADA CON LA ORACIÓN 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0041" t="18485" r="2751" b="38445"/>
          <a:stretch/>
        </p:blipFill>
        <p:spPr>
          <a:xfrm>
            <a:off x="1828664" y="1015752"/>
            <a:ext cx="7848872" cy="550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77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3787" t="24162" r="6682" b="10707"/>
          <a:stretch/>
        </p:blipFill>
        <p:spPr>
          <a:xfrm>
            <a:off x="1919536" y="188640"/>
            <a:ext cx="727280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8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32247" t="9358" r="33639" b="55021"/>
          <a:stretch/>
        </p:blipFill>
        <p:spPr bwMode="auto">
          <a:xfrm>
            <a:off x="1775520" y="332656"/>
            <a:ext cx="7776864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8165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738" t="44979" r="32621" b="3401"/>
          <a:stretch/>
        </p:blipFill>
        <p:spPr bwMode="auto">
          <a:xfrm>
            <a:off x="1847528" y="260648"/>
            <a:ext cx="7704856" cy="6408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773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889" t="6641" r="30923" b="54115"/>
          <a:stretch/>
        </p:blipFill>
        <p:spPr bwMode="auto">
          <a:xfrm>
            <a:off x="1847528" y="404664"/>
            <a:ext cx="7704856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22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9613" y="1863948"/>
            <a:ext cx="10225136" cy="3386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800" b="1" dirty="0" smtClean="0"/>
              <a:t>3- Escribe </a:t>
            </a:r>
            <a:r>
              <a:rPr lang="es-CO" sz="1800" b="1" dirty="0" smtClean="0"/>
              <a:t>las normas que practican en tu hogar:</a:t>
            </a:r>
          </a:p>
          <a:p>
            <a:pPr marL="0" indent="0">
              <a:buNone/>
            </a:pPr>
            <a:endParaRPr lang="es-CO" sz="1800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127448" y="5085184"/>
            <a:ext cx="6696744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1800" b="1" dirty="0" smtClean="0">
                <a:latin typeface="+mn-lt"/>
              </a:rPr>
              <a:t>4- Desarrolla la actividad de la siguiente diapositiva.</a:t>
            </a:r>
            <a:endParaRPr lang="es-CO" sz="1800" b="1" dirty="0"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283049" y="924156"/>
            <a:ext cx="9348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 smtClean="0"/>
              <a:t>1-Realiza un dibujo de la lectura.</a:t>
            </a:r>
            <a:endParaRPr lang="es-CO" dirty="0"/>
          </a:p>
        </p:txBody>
      </p:sp>
      <p:sp>
        <p:nvSpPr>
          <p:cNvPr id="7" name="Rectángulo 6"/>
          <p:cNvSpPr/>
          <p:nvPr/>
        </p:nvSpPr>
        <p:spPr>
          <a:xfrm>
            <a:off x="1283048" y="1488617"/>
            <a:ext cx="9348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/>
              <a:t>2-Escribe la reflexión de la lectura.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7696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865" t="21183" r="27865" b="20797"/>
          <a:stretch/>
        </p:blipFill>
        <p:spPr>
          <a:xfrm>
            <a:off x="1703511" y="336446"/>
            <a:ext cx="10225137" cy="633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4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7646" t="29130" r="35415" b="14866"/>
          <a:stretch/>
        </p:blipFill>
        <p:spPr bwMode="auto">
          <a:xfrm>
            <a:off x="407368" y="188640"/>
            <a:ext cx="11521280" cy="6480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981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7368" y="548680"/>
            <a:ext cx="11449272" cy="18288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ES" dirty="0" smtClean="0"/>
              <a:t>Hemos terminado </a:t>
            </a:r>
            <a:r>
              <a:rPr lang="es-ES" dirty="0" smtClean="0"/>
              <a:t>esta reflexión del día de hoy. </a:t>
            </a:r>
            <a:br>
              <a:rPr lang="es-ES" dirty="0" smtClean="0"/>
            </a:br>
            <a:r>
              <a:rPr lang="es-ES" dirty="0" smtClean="0"/>
              <a:t>No </a:t>
            </a:r>
            <a:r>
              <a:rPr lang="es-ES" dirty="0" smtClean="0"/>
              <a:t>olvides enviar las evidencias de las actividades </a:t>
            </a:r>
            <a:r>
              <a:rPr lang="es-ES" dirty="0" smtClean="0"/>
              <a:t>desarrolladas, en el cuaderno de religión.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51384" y="5301208"/>
            <a:ext cx="10801200" cy="1368152"/>
          </a:xfrm>
        </p:spPr>
        <p:txBody>
          <a:bodyPr rtlCol="0">
            <a:normAutofit lnSpcReduction="10000"/>
          </a:bodyPr>
          <a:lstStyle/>
          <a:p>
            <a:pPr algn="ctr" rtl="0"/>
            <a:r>
              <a:rPr lang="es-ES" sz="3200" dirty="0" smtClean="0">
                <a:latin typeface="Arial Black" panose="020B0A04020102020204" pitchFamily="34" charset="0"/>
              </a:rPr>
              <a:t>Realiza una pausa activa u descansa un poco, para continuar con la clase de lengua castellana</a:t>
            </a:r>
          </a:p>
          <a:p>
            <a:pPr rtl="0"/>
            <a:endParaRPr lang="es-E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40262f94-9f35-4ac3-9a90-690165a166b7"/>
    <ds:schemaRef ds:uri="http://www.w3.org/XML/1998/namespace"/>
    <ds:schemaRef ds:uri="http://purl.org/dc/terms/"/>
    <ds:schemaRef ds:uri="a4f35948-e619-41b3-aa29-22878b09cfd2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151</TotalTime>
  <Words>66</Words>
  <Application>Microsoft Office PowerPoint</Application>
  <PresentationFormat>Panorámica</PresentationFormat>
  <Paragraphs>8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Times New Roman</vt:lpstr>
      <vt:lpstr>Amiguitos 16x9</vt:lpstr>
      <vt:lpstr>INICIEMOS NUESTRA JORNADA CON LA ORACIÓN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Hemos terminado esta reflexión del día de hoy.  No olvides enviar las evidencias de las actividades desarrolladas, en el cuaderno de religión.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14</cp:revision>
  <dcterms:created xsi:type="dcterms:W3CDTF">2020-05-17T23:14:06Z</dcterms:created>
  <dcterms:modified xsi:type="dcterms:W3CDTF">2020-05-18T01:49:40Z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