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9"/>
  </p:notesMasterIdLst>
  <p:handoutMasterIdLst>
    <p:handoutMasterId r:id="rId20"/>
  </p:handoutMasterIdLst>
  <p:sldIdLst>
    <p:sldId id="303" r:id="rId5"/>
    <p:sldId id="305" r:id="rId6"/>
    <p:sldId id="306" r:id="rId7"/>
    <p:sldId id="307" r:id="rId8"/>
    <p:sldId id="308" r:id="rId9"/>
    <p:sldId id="309" r:id="rId10"/>
    <p:sldId id="310" r:id="rId11"/>
    <p:sldId id="311" r:id="rId12"/>
    <p:sldId id="312" r:id="rId13"/>
    <p:sldId id="313" r:id="rId14"/>
    <p:sldId id="314" r:id="rId15"/>
    <p:sldId id="315" r:id="rId16"/>
    <p:sldId id="301" r:id="rId17"/>
    <p:sldId id="258" r:id="rId18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90" d="100"/>
          <a:sy n="90" d="100"/>
        </p:scale>
        <p:origin x="377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00463E3E-711E-4F58-8AE0-DC61FACDBF99}" type="datetime1">
              <a:rPr lang="es-ES" smtClean="0"/>
              <a:t>26/05/2020</a:t>
            </a:fld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50AD62A-9EE1-43E3-A7E5-D268F71DF3EB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364482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4DEB00-82B1-401B-8941-0136CEB769BF}" type="datetime1">
              <a:rPr lang="es-ES" smtClean="0"/>
              <a:pPr/>
              <a:t>26/05/2020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 smtClean="0"/>
              <a:t>Editar el estilo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534C2EF-8A97-4DAF-B099-E567883644D6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71809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es-ES" noProof="0" smtClean="0"/>
              <a:t>14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073556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4" r="323" b="422"/>
          <a:stretch/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38200" y="533400"/>
            <a:ext cx="8458200" cy="1828800"/>
          </a:xfrm>
        </p:spPr>
        <p:txBody>
          <a:bodyPr rtlCol="0" anchor="b">
            <a:normAutofit/>
          </a:bodyPr>
          <a:lstStyle>
            <a:lvl1pPr algn="l" rtl="0">
              <a:defRPr sz="44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38200" y="2438400"/>
            <a:ext cx="7086600" cy="914400"/>
          </a:xfrm>
        </p:spPr>
        <p:txBody>
          <a:bodyPr rtlCol="0">
            <a:normAutofit/>
          </a:bodyPr>
          <a:lstStyle>
            <a:lvl1pPr marL="0" indent="0" algn="l">
              <a:spcBef>
                <a:spcPts val="1200"/>
              </a:spcBef>
              <a:buNone/>
              <a:defRPr sz="24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 smtClean="0"/>
              <a:t>Haga clic para modificar el estilo de subtítulo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15445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 rtl="0">
              <a:defRPr/>
            </a:lvl1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2363CB7-5045-4CEF-B79F-27107AB243FE}" type="datetime1">
              <a:rPr lang="es-ES" smtClean="0"/>
              <a:t>26/05/2020</a:t>
            </a:fld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035739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" t="422"/>
          <a:stretch/>
        </p:blipFill>
        <p:spPr>
          <a:xfrm>
            <a:off x="0" y="0"/>
            <a:ext cx="12188952" cy="6857176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352800" y="533400"/>
            <a:ext cx="7315200" cy="1828800"/>
          </a:xfrm>
        </p:spPr>
        <p:txBody>
          <a:bodyPr rtlCol="0" anchor="b">
            <a:normAutofit/>
          </a:bodyPr>
          <a:lstStyle>
            <a:lvl1pPr rtl="0">
              <a:defRPr sz="44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3352800" y="2438400"/>
            <a:ext cx="5486400" cy="914400"/>
          </a:xfrm>
        </p:spPr>
        <p:txBody>
          <a:bodyPr rtlCol="0">
            <a:normAutofit/>
          </a:bodyPr>
          <a:lstStyle>
            <a:lvl1pPr marL="0" indent="0" rtl="0">
              <a:spcBef>
                <a:spcPts val="120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279508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1524000" y="1825625"/>
            <a:ext cx="4389120" cy="3474720"/>
          </a:xfrm>
        </p:spPr>
        <p:txBody>
          <a:bodyPr rtlCol="0"/>
          <a:lstStyle>
            <a:lvl1pPr rtl="0">
              <a:defRPr/>
            </a:lvl1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278880" y="1825625"/>
            <a:ext cx="4389120" cy="3474720"/>
          </a:xfrm>
        </p:spPr>
        <p:txBody>
          <a:bodyPr rtlCol="0"/>
          <a:lstStyle>
            <a:lvl1pPr rtl="0">
              <a:defRPr/>
            </a:lvl1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E89DCFD-D8F9-414E-9E96-7D491AABB19D}" type="datetime1">
              <a:rPr lang="es-ES" noProof="0" smtClean="0"/>
              <a:t>26/05/2020</a:t>
            </a:fld>
            <a:endParaRPr lang="es-ES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62530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24000" y="1828799"/>
            <a:ext cx="4389120" cy="795867"/>
          </a:xfrm>
        </p:spPr>
        <p:txBody>
          <a:bodyPr rtlCol="0" anchor="ctr">
            <a:normAutofit/>
          </a:bodyPr>
          <a:lstStyle>
            <a:lvl1pPr marL="0" indent="0" rtl="0">
              <a:spcBef>
                <a:spcPts val="0"/>
              </a:spcBef>
              <a:buNone/>
              <a:defRPr sz="2400" b="0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1524000" y="2624666"/>
            <a:ext cx="4389120" cy="2675467"/>
          </a:xfrm>
        </p:spPr>
        <p:txBody>
          <a:bodyPr rtlCol="0"/>
          <a:lstStyle>
            <a:lvl1pPr rtl="0">
              <a:defRPr/>
            </a:lvl1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278880" y="1828799"/>
            <a:ext cx="4389120" cy="795867"/>
          </a:xfrm>
        </p:spPr>
        <p:txBody>
          <a:bodyPr rtlCol="0" anchor="ctr">
            <a:normAutofit/>
          </a:bodyPr>
          <a:lstStyle>
            <a:lvl1pPr marL="0" indent="0" rtl="0">
              <a:spcBef>
                <a:spcPts val="0"/>
              </a:spcBef>
              <a:buNone/>
              <a:defRPr sz="2400" b="0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278880" y="2624666"/>
            <a:ext cx="4389120" cy="2675467"/>
          </a:xfrm>
        </p:spPr>
        <p:txBody>
          <a:bodyPr rtlCol="0"/>
          <a:lstStyle>
            <a:lvl1pPr rtl="0">
              <a:defRPr/>
            </a:lvl1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9BDC470-416A-4546-A563-4B4E55AB4D83}" type="datetime1">
              <a:rPr lang="es-ES" noProof="0" smtClean="0"/>
              <a:t>26/05/2020</a:t>
            </a:fld>
            <a:endParaRPr lang="es-ES" noProof="0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10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829800" cy="1082674"/>
          </a:xfrm>
        </p:spPr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900086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EFC4896-5E98-4568-A150-68B4B98096D1}" type="datetime1">
              <a:rPr lang="es-ES" noProof="0" smtClean="0"/>
              <a:t>26/05/2020</a:t>
            </a:fld>
            <a:endParaRPr lang="es-ES" noProof="0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645025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A66EFE2-9FD9-4DB0-985D-5B493B715C4B}" type="datetime1">
              <a:rPr lang="es-ES" noProof="0" smtClean="0"/>
              <a:t>26/05/2020</a:t>
            </a:fld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580071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 rtl="0">
              <a:defRPr sz="32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24400" y="1828800"/>
            <a:ext cx="5943600" cy="3476625"/>
          </a:xfrm>
        </p:spPr>
        <p:txBody>
          <a:bodyPr rtlCol="0">
            <a:normAutofit/>
          </a:bodyPr>
          <a:lstStyle>
            <a:lvl1pPr rtl="0"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523999" y="1828800"/>
            <a:ext cx="2926080" cy="3476625"/>
          </a:xfrm>
        </p:spPr>
        <p:txBody>
          <a:bodyPr rtlCol="0">
            <a:normAutofit/>
          </a:bodyPr>
          <a:lstStyle>
            <a:lvl1pPr marL="0" indent="0" rtl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DB72A82-7894-4BC5-A8EB-CEEDC3F58109}" type="datetime1">
              <a:rPr lang="es-ES" noProof="0" smtClean="0"/>
              <a:t>26/05/2020</a:t>
            </a:fld>
            <a:endParaRPr lang="es-ES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807354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rma libre 5"/>
          <p:cNvSpPr>
            <a:spLocks/>
          </p:cNvSpPr>
          <p:nvPr/>
        </p:nvSpPr>
        <p:spPr bwMode="gray">
          <a:xfrm>
            <a:off x="804333" y="1695450"/>
            <a:ext cx="5596467" cy="3295650"/>
          </a:xfrm>
          <a:custGeom>
            <a:avLst/>
            <a:gdLst>
              <a:gd name="T0" fmla="*/ 1279 w 1347"/>
              <a:gd name="T1" fmla="*/ 919 h 986"/>
              <a:gd name="T2" fmla="*/ 65 w 1347"/>
              <a:gd name="T3" fmla="*/ 919 h 986"/>
              <a:gd name="T4" fmla="*/ 65 w 1347"/>
              <a:gd name="T5" fmla="*/ 64 h 986"/>
              <a:gd name="T6" fmla="*/ 1279 w 1347"/>
              <a:gd name="T7" fmla="*/ 64 h 986"/>
              <a:gd name="T8" fmla="*/ 1279 w 1347"/>
              <a:gd name="T9" fmla="*/ 919 h 9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47" h="986">
                <a:moveTo>
                  <a:pt x="1279" y="919"/>
                </a:moveTo>
                <a:cubicBezTo>
                  <a:pt x="1211" y="986"/>
                  <a:pt x="121" y="974"/>
                  <a:pt x="65" y="919"/>
                </a:cubicBezTo>
                <a:cubicBezTo>
                  <a:pt x="9" y="863"/>
                  <a:pt x="0" y="128"/>
                  <a:pt x="65" y="64"/>
                </a:cubicBezTo>
                <a:cubicBezTo>
                  <a:pt x="130" y="0"/>
                  <a:pt x="1217" y="3"/>
                  <a:pt x="1279" y="64"/>
                </a:cubicBezTo>
                <a:cubicBezTo>
                  <a:pt x="1341" y="125"/>
                  <a:pt x="1347" y="852"/>
                  <a:pt x="1279" y="91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 rtl="0">
              <a:defRPr sz="32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12" name="Marcador de posición de imagen 11" descr="Marcador de posición vacío para agregar una imagen. Haga clic en el marcador de posición y seleccione la imagen que desee agregar"/>
          <p:cNvSpPr>
            <a:spLocks noGrp="1"/>
          </p:cNvSpPr>
          <p:nvPr>
            <p:ph type="pic" idx="1"/>
          </p:nvPr>
        </p:nvSpPr>
        <p:spPr>
          <a:xfrm>
            <a:off x="1006022" y="1874520"/>
            <a:ext cx="5193089" cy="2937510"/>
          </a:xfrm>
          <a:custGeom>
            <a:avLst/>
            <a:gdLst>
              <a:gd name="connsiteX0" fmla="*/ 2531359 w 5066932"/>
              <a:gd name="connsiteY0" fmla="*/ 21 h 2945784"/>
              <a:gd name="connsiteX1" fmla="*/ 4878015 w 5066932"/>
              <a:gd name="connsiteY1" fmla="*/ 145719 h 2945784"/>
              <a:gd name="connsiteX2" fmla="*/ 4878015 w 5066932"/>
              <a:gd name="connsiteY2" fmla="*/ 2803241 h 2945784"/>
              <a:gd name="connsiteX3" fmla="*/ 175988 w 5066932"/>
              <a:gd name="connsiteY3" fmla="*/ 2803241 h 2945784"/>
              <a:gd name="connsiteX4" fmla="*/ 175988 w 5066932"/>
              <a:gd name="connsiteY4" fmla="*/ 145719 h 2945784"/>
              <a:gd name="connsiteX5" fmla="*/ 2531359 w 5066932"/>
              <a:gd name="connsiteY5" fmla="*/ 21 h 2945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66932" h="2945784">
                <a:moveTo>
                  <a:pt x="2531359" y="21"/>
                </a:moveTo>
                <a:cubicBezTo>
                  <a:pt x="3645379" y="1187"/>
                  <a:pt x="4757946" y="50918"/>
                  <a:pt x="4878015" y="145719"/>
                </a:cubicBezTo>
                <a:cubicBezTo>
                  <a:pt x="5118151" y="335320"/>
                  <a:pt x="5141390" y="2594991"/>
                  <a:pt x="4878015" y="2803241"/>
                </a:cubicBezTo>
                <a:cubicBezTo>
                  <a:pt x="4614639" y="3011491"/>
                  <a:pt x="392886" y="2974193"/>
                  <a:pt x="175988" y="2803241"/>
                </a:cubicBezTo>
                <a:cubicBezTo>
                  <a:pt x="-40909" y="2629181"/>
                  <a:pt x="-75768" y="344644"/>
                  <a:pt x="175988" y="145719"/>
                </a:cubicBezTo>
                <a:cubicBezTo>
                  <a:pt x="301866" y="46256"/>
                  <a:pt x="1417339" y="-1144"/>
                  <a:pt x="2531359" y="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7010400" y="2245995"/>
            <a:ext cx="3657600" cy="2194560"/>
          </a:xfrm>
        </p:spPr>
        <p:txBody>
          <a:bodyPr rtlCol="0">
            <a:normAutofit/>
          </a:bodyPr>
          <a:lstStyle>
            <a:lvl1pPr marL="0" indent="0" rtl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DD700C6-E75F-4D68-A30E-3C7F7C317FC4}" type="datetime1">
              <a:rPr lang="es-ES" noProof="0" smtClean="0"/>
              <a:t>26/05/2020</a:t>
            </a:fld>
            <a:endParaRPr lang="es-ES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651318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os imágenes con ley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" y="1716"/>
            <a:ext cx="12188952" cy="685628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8580" y="5791200"/>
            <a:ext cx="8115419" cy="701674"/>
          </a:xfrm>
        </p:spPr>
        <p:txBody>
          <a:bodyPr vert="horz" lIns="91440" tIns="45720" rIns="91440" bIns="45720" rtlCol="0" anchor="b">
            <a:normAutofit/>
          </a:bodyPr>
          <a:lstStyle>
            <a:lvl1pPr rtl="0">
              <a:defRPr lang="en-US" sz="2400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7" name="Forma libre 5"/>
          <p:cNvSpPr>
            <a:spLocks/>
          </p:cNvSpPr>
          <p:nvPr/>
        </p:nvSpPr>
        <p:spPr bwMode="gray">
          <a:xfrm>
            <a:off x="762000" y="933449"/>
            <a:ext cx="41148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5" name="Marcador de posición de imagen 14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3"/>
          </p:nvPr>
        </p:nvSpPr>
        <p:spPr>
          <a:xfrm>
            <a:off x="992435" y="1113022"/>
            <a:ext cx="3638453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7" name="Marcador de posición de texto 16"/>
          <p:cNvSpPr>
            <a:spLocks noGrp="1"/>
          </p:cNvSpPr>
          <p:nvPr>
            <p:ph type="body" sz="quarter" idx="14"/>
          </p:nvPr>
        </p:nvSpPr>
        <p:spPr>
          <a:xfrm>
            <a:off x="1028581" y="5181600"/>
            <a:ext cx="3566160" cy="540000"/>
          </a:xfrm>
        </p:spPr>
        <p:txBody>
          <a:bodyPr rtlCol="0">
            <a:normAutofit/>
          </a:bodyPr>
          <a:lstStyle>
            <a:lvl1pPr marL="0" indent="0" rtl="0">
              <a:buNone/>
              <a:defRPr sz="18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18" name="Forma libre 5"/>
          <p:cNvSpPr>
            <a:spLocks/>
          </p:cNvSpPr>
          <p:nvPr/>
        </p:nvSpPr>
        <p:spPr bwMode="gray">
          <a:xfrm>
            <a:off x="5300133" y="933449"/>
            <a:ext cx="41148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19" name="Marcador de posición de imagen 18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5"/>
          </p:nvPr>
        </p:nvSpPr>
        <p:spPr>
          <a:xfrm>
            <a:off x="5530568" y="1113022"/>
            <a:ext cx="3638453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20" name="Marcador de posición de texto 16"/>
          <p:cNvSpPr>
            <a:spLocks noGrp="1"/>
          </p:cNvSpPr>
          <p:nvPr>
            <p:ph type="body" sz="quarter" idx="16"/>
          </p:nvPr>
        </p:nvSpPr>
        <p:spPr>
          <a:xfrm>
            <a:off x="5566714" y="5181600"/>
            <a:ext cx="3566160" cy="540000"/>
          </a:xfrm>
        </p:spPr>
        <p:txBody>
          <a:bodyPr rtlCol="0">
            <a:normAutofit/>
          </a:bodyPr>
          <a:lstStyle>
            <a:lvl1pPr marL="0" indent="0" rtl="0">
              <a:buNone/>
              <a:defRPr sz="18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037772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es imágenes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" y="1716"/>
            <a:ext cx="12188952" cy="685628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8580" y="5305424"/>
            <a:ext cx="8104083" cy="579921"/>
          </a:xfrm>
        </p:spPr>
        <p:txBody>
          <a:bodyPr rtlCol="0">
            <a:normAutofit/>
          </a:bodyPr>
          <a:lstStyle>
            <a:lvl1pPr rtl="0">
              <a:defRPr sz="2400">
                <a:solidFill>
                  <a:schemeClr val="accent1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7" name="Forma libre 5"/>
          <p:cNvSpPr>
            <a:spLocks/>
          </p:cNvSpPr>
          <p:nvPr/>
        </p:nvSpPr>
        <p:spPr bwMode="gray">
          <a:xfrm>
            <a:off x="762000" y="933449"/>
            <a:ext cx="53340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5" name="Marcador de posición de imagen 14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3"/>
          </p:nvPr>
        </p:nvSpPr>
        <p:spPr>
          <a:xfrm>
            <a:off x="991888" y="1113022"/>
            <a:ext cx="4874224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8" name="Forma libre 5"/>
          <p:cNvSpPr>
            <a:spLocks/>
          </p:cNvSpPr>
          <p:nvPr/>
        </p:nvSpPr>
        <p:spPr bwMode="gray">
          <a:xfrm>
            <a:off x="6323873" y="967316"/>
            <a:ext cx="2990942" cy="1934384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9" name="Marcador de posición de imagen 18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5"/>
          </p:nvPr>
        </p:nvSpPr>
        <p:spPr>
          <a:xfrm>
            <a:off x="6506025" y="1109743"/>
            <a:ext cx="2626638" cy="1649530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2" name="Forma libre 5"/>
          <p:cNvSpPr>
            <a:spLocks/>
          </p:cNvSpPr>
          <p:nvPr/>
        </p:nvSpPr>
        <p:spPr bwMode="gray">
          <a:xfrm>
            <a:off x="6323873" y="3060954"/>
            <a:ext cx="2990942" cy="1934384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3" name="Marcador de posición de imagen 12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6"/>
          </p:nvPr>
        </p:nvSpPr>
        <p:spPr>
          <a:xfrm>
            <a:off x="6506025" y="3203381"/>
            <a:ext cx="2626638" cy="1649530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7" name="Marcador de posición de texto 16"/>
          <p:cNvSpPr>
            <a:spLocks noGrp="1"/>
          </p:cNvSpPr>
          <p:nvPr>
            <p:ph type="body" sz="quarter" idx="14"/>
          </p:nvPr>
        </p:nvSpPr>
        <p:spPr>
          <a:xfrm>
            <a:off x="1028581" y="5919255"/>
            <a:ext cx="8104082" cy="497420"/>
          </a:xfrm>
        </p:spPr>
        <p:txBody>
          <a:bodyPr rtlCol="0">
            <a:normAutofit/>
          </a:bodyPr>
          <a:lstStyle>
            <a:lvl1pPr marL="0" indent="0" rtl="0">
              <a:spcBef>
                <a:spcPts val="0"/>
              </a:spcBef>
              <a:buNone/>
              <a:defRPr sz="16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017792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nco imáge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" y="283"/>
            <a:ext cx="12188952" cy="685971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77400" y="365126"/>
            <a:ext cx="2133600" cy="1539874"/>
          </a:xfrm>
        </p:spPr>
        <p:txBody>
          <a:bodyPr vert="horz" lIns="91440" tIns="45720" rIns="91440" bIns="45720" rtlCol="0" anchor="b">
            <a:normAutofit/>
          </a:bodyPr>
          <a:lstStyle>
            <a:lvl1pPr rtl="0">
              <a:defRPr lang="en-US" sz="2400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es-ES" smtClean="0"/>
              <a:t>Haga clic para modificar el estilo de título del patrón</a:t>
            </a:r>
            <a:endParaRPr lang="es" dirty="0"/>
          </a:p>
        </p:txBody>
      </p:sp>
      <p:sp>
        <p:nvSpPr>
          <p:cNvPr id="8" name="Forma libre 5"/>
          <p:cNvSpPr>
            <a:spLocks/>
          </p:cNvSpPr>
          <p:nvPr/>
        </p:nvSpPr>
        <p:spPr bwMode="gray">
          <a:xfrm>
            <a:off x="4182533" y="265044"/>
            <a:ext cx="5232399" cy="3020023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9" name="Marcador de posición de imagen 8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3"/>
          </p:nvPr>
        </p:nvSpPr>
        <p:spPr>
          <a:xfrm>
            <a:off x="4424435" y="436315"/>
            <a:ext cx="4748594" cy="2677481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0" name="Forma libre 5"/>
          <p:cNvSpPr>
            <a:spLocks/>
          </p:cNvSpPr>
          <p:nvPr/>
        </p:nvSpPr>
        <p:spPr bwMode="gray">
          <a:xfrm>
            <a:off x="816188" y="384723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1" name="Marcador de posición de imagen 10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5"/>
          </p:nvPr>
        </p:nvSpPr>
        <p:spPr>
          <a:xfrm>
            <a:off x="1013022" y="538232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2" name="Forma libre 5"/>
          <p:cNvSpPr>
            <a:spLocks/>
          </p:cNvSpPr>
          <p:nvPr/>
        </p:nvSpPr>
        <p:spPr bwMode="gray">
          <a:xfrm>
            <a:off x="816188" y="2478361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3" name="Marcador de posición de imagen 12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6"/>
          </p:nvPr>
        </p:nvSpPr>
        <p:spPr>
          <a:xfrm>
            <a:off x="1013022" y="2631870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4" name="Forma libre 5"/>
          <p:cNvSpPr>
            <a:spLocks/>
          </p:cNvSpPr>
          <p:nvPr/>
        </p:nvSpPr>
        <p:spPr bwMode="gray">
          <a:xfrm>
            <a:off x="816188" y="4571999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5" name="Marcador de posición de imagen 14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7"/>
          </p:nvPr>
        </p:nvSpPr>
        <p:spPr>
          <a:xfrm>
            <a:off x="1013022" y="4725508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20" name="Forma libre 5"/>
          <p:cNvSpPr>
            <a:spLocks/>
          </p:cNvSpPr>
          <p:nvPr/>
        </p:nvSpPr>
        <p:spPr bwMode="gray">
          <a:xfrm>
            <a:off x="4182533" y="3448511"/>
            <a:ext cx="5232399" cy="3020023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21" name="Marcador de posición de imagen 20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8"/>
          </p:nvPr>
        </p:nvSpPr>
        <p:spPr>
          <a:xfrm>
            <a:off x="4424435" y="3619782"/>
            <a:ext cx="4748594" cy="2677481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864672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1pPr rtl="0">
              <a:defRPr/>
            </a:lvl1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B4880ED-3A1F-41D7-8E0F-3E84A3671A68}" type="datetime1">
              <a:rPr lang="es-ES" noProof="0" smtClean="0"/>
              <a:t>26/05/2020</a:t>
            </a:fld>
            <a:endParaRPr lang="es-ES" noProof="0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443261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365125"/>
            <a:ext cx="1828799" cy="4940300"/>
          </a:xfrm>
        </p:spPr>
        <p:txBody>
          <a:bodyPr vert="eaVert"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1524000" y="365125"/>
            <a:ext cx="6858000" cy="4940300"/>
          </a:xfrm>
        </p:spPr>
        <p:txBody>
          <a:bodyPr vert="eaVert" rtlCol="0"/>
          <a:lstStyle>
            <a:lvl1pPr rtl="0">
              <a:defRPr/>
            </a:lvl1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1EEDA9D-402E-447F-8608-B13BDCE806AF}" type="datetime1">
              <a:rPr lang="es-ES" noProof="0" smtClean="0"/>
              <a:t>26/05/2020</a:t>
            </a:fld>
            <a:endParaRPr lang="es-ES" noProof="0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926244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 userDrawn="1"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" t="511" r="525" b="2999"/>
          <a:stretch/>
        </p:blipFill>
        <p:spPr>
          <a:xfrm>
            <a:off x="0" y="0"/>
            <a:ext cx="12188826" cy="6858000"/>
          </a:xfrm>
          <a:prstGeom prst="rect">
            <a:avLst/>
          </a:prstGeom>
        </p:spPr>
      </p:pic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829800" cy="10826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 dirty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24000" y="1828800"/>
            <a:ext cx="91440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 smtClean="0"/>
              <a:t>Editar el estilo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</a:t>
            </a:r>
            <a:r>
              <a:rPr lang="es-ES" noProof="0" dirty="0"/>
              <a:t>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2209800" y="6416675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 dirty="0" smtClean="0"/>
              <a:t>Agregar un pie de página</a:t>
            </a:r>
            <a:endParaRPr lang="es-ES" noProof="0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7010400" y="6416675"/>
            <a:ext cx="1371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A414C5AF-B895-40B7-9EF1-1A87E3FED2CF}" type="datetime1">
              <a:rPr lang="es-ES" noProof="0" smtClean="0"/>
              <a:t>26/05/2020</a:t>
            </a:fld>
            <a:endParaRPr lang="es-ES" noProof="0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838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289D71E3-7D81-4C24-B9D8-6B108755C64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61654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2" r:id="rId11"/>
    <p:sldLayoutId id="2147483661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8656" t="30041" r="37006" b="17434"/>
          <a:stretch/>
        </p:blipFill>
        <p:spPr>
          <a:xfrm>
            <a:off x="1847528" y="548680"/>
            <a:ext cx="7272808" cy="5976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7654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8066" t="28990" r="38188" b="22687"/>
          <a:stretch/>
        </p:blipFill>
        <p:spPr>
          <a:xfrm>
            <a:off x="1631504" y="476672"/>
            <a:ext cx="8404586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159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9838" t="27939" r="37006" b="19536"/>
          <a:stretch/>
        </p:blipFill>
        <p:spPr>
          <a:xfrm>
            <a:off x="1847528" y="548680"/>
            <a:ext cx="7488832" cy="583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1017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7476" t="28990" r="40550" b="23737"/>
          <a:stretch/>
        </p:blipFill>
        <p:spPr>
          <a:xfrm>
            <a:off x="1487488" y="620688"/>
            <a:ext cx="8136904" cy="5385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57358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9248" t="27939" r="40550" b="28990"/>
          <a:stretch/>
        </p:blipFill>
        <p:spPr>
          <a:xfrm>
            <a:off x="1775520" y="404664"/>
            <a:ext cx="7704856" cy="5976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57073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9248" t="28990" r="47047" b="26888"/>
          <a:stretch/>
        </p:blipFill>
        <p:spPr>
          <a:xfrm>
            <a:off x="1559496" y="476672"/>
            <a:ext cx="8064896" cy="554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234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8657" t="24788" r="40549" b="27941"/>
          <a:stretch/>
        </p:blipFill>
        <p:spPr>
          <a:xfrm>
            <a:off x="1991544" y="620688"/>
            <a:ext cx="7488832" cy="547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610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0041" t="26263" r="38575" b="30667"/>
          <a:stretch/>
        </p:blipFill>
        <p:spPr>
          <a:xfrm>
            <a:off x="2135560" y="476672"/>
            <a:ext cx="7344816" cy="561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578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8066" t="24788" r="36416" b="30041"/>
          <a:stretch/>
        </p:blipFill>
        <p:spPr>
          <a:xfrm>
            <a:off x="1775520" y="332656"/>
            <a:ext cx="7632848" cy="590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26881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0429" t="24788" r="40550" b="31091"/>
          <a:stretch/>
        </p:blipFill>
        <p:spPr>
          <a:xfrm>
            <a:off x="1775520" y="260648"/>
            <a:ext cx="7776864" cy="604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961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9247" t="23737" r="38188" b="26889"/>
          <a:stretch/>
        </p:blipFill>
        <p:spPr>
          <a:xfrm>
            <a:off x="1775520" y="116632"/>
            <a:ext cx="7776864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547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8066" t="24788" r="38188" b="26889"/>
          <a:stretch/>
        </p:blipFill>
        <p:spPr>
          <a:xfrm>
            <a:off x="1919536" y="620688"/>
            <a:ext cx="7416824" cy="5688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32123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CO" dirty="0" smtClean="0"/>
              <a:t>AHORA PRACTICA LO VISTO. DESARROLLA LAS ACTIVIDADES PROPUESTAS EN LAS  PÁGINAS 43-69 Y 70 DEL TEXTO GUÍA</a:t>
            </a:r>
            <a:endParaRPr lang="es-CO" dirty="0"/>
          </a:p>
        </p:txBody>
      </p:sp>
      <p:pic>
        <p:nvPicPr>
          <p:cNvPr id="5" name="Marcador de posición de imagen 4"/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8134" t="25954" r="62919" b="29922"/>
          <a:stretch/>
        </p:blipFill>
        <p:spPr>
          <a:xfrm>
            <a:off x="695400" y="1447800"/>
            <a:ext cx="10729192" cy="3678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84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51584" y="1124744"/>
            <a:ext cx="7315200" cy="1828800"/>
          </a:xfrm>
        </p:spPr>
        <p:txBody>
          <a:bodyPr rtlCol="0">
            <a:normAutofit fontScale="90000"/>
          </a:bodyPr>
          <a:lstStyle/>
          <a:p>
            <a:r>
              <a:rPr lang="es-CO" dirty="0"/>
              <a:t>REALIZA UNA PAUSA ACTIVA Y CONTINUA CON RELIGIÓN.</a:t>
            </a:r>
            <a:br>
              <a:rPr lang="es-CO" dirty="0"/>
            </a:b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843423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miguitos 16x9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3247122_TF03896101.potx" id="{54DDF90D-4D8C-4C0B-8E7A-27FE1D9E818D}" vid="{D83EF4BC-2653-47A8-9905-60BE1DC3223F}"/>
    </a:ext>
  </a:extLst>
</a:theme>
</file>

<file path=ppt/theme/theme2.xml><?xml version="1.0" encoding="utf-8"?>
<a:theme xmlns:a="http://schemas.openxmlformats.org/drawingml/2006/main" name="Tema de Office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A369AEE-D726-45B1-ACA9-0D6048C368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DA15C6C-6BB6-4DB6-B7D6-7F14EAB2CC5C}">
  <ds:schemaRefs>
    <ds:schemaRef ds:uri="http://purl.org/dc/terms/"/>
    <ds:schemaRef ds:uri="http://purl.org/dc/elements/1.1/"/>
    <ds:schemaRef ds:uri="http://purl.org/dc/dcmitype/"/>
    <ds:schemaRef ds:uri="http://www.w3.org/XML/1998/namespace"/>
    <ds:schemaRef ds:uri="a4f35948-e619-41b3-aa29-22878b09cfd2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40262f94-9f35-4ac3-9a90-690165a166b7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9EDF6667-B669-49A4-BBE6-2132BA71C0C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Presentación educativa de niños en el patio de la escuela (álbum panorámico)</Template>
  <TotalTime>132</TotalTime>
  <Words>28</Words>
  <Application>Microsoft Office PowerPoint</Application>
  <PresentationFormat>Panorámica</PresentationFormat>
  <Paragraphs>3</Paragraphs>
  <Slides>14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7" baseType="lpstr">
      <vt:lpstr>Arial</vt:lpstr>
      <vt:lpstr>Times New Roman</vt:lpstr>
      <vt:lpstr>Amiguitos 16x9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AHORA PRACTICA LO VISTO. DESARROLLA LAS ACTIVIDADES PROPUESTAS EN LAS  PÁGINAS 43-69 Y 70 DEL TEXTO GUÍA</vt:lpstr>
      <vt:lpstr>REALIZA UNA PAUSA ACTIVA Y CONTINUA CON RELIGIÓN.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LENGUA CASTELLANA</dc:title>
  <dc:creator>Felipe Gonzalez</dc:creator>
  <cp:keywords/>
  <cp:lastModifiedBy>Felipe Gonzalez</cp:lastModifiedBy>
  <cp:revision>15</cp:revision>
  <dcterms:created xsi:type="dcterms:W3CDTF">2020-05-22T23:02:15Z</dcterms:created>
  <dcterms:modified xsi:type="dcterms:W3CDTF">2020-05-26T13:42:32Z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TC038961019991</vt:lpwstr>
  </property>
  <property fmtid="{D5CDD505-2E9C-101B-9397-08002B2CF9AE}" pid="3" name="ContentTypeId">
    <vt:lpwstr>0x010100AA3F7D94069FF64A86F7DFF56D60E3BE</vt:lpwstr>
  </property>
</Properties>
</file>