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316" r:id="rId5"/>
    <p:sldId id="277" r:id="rId6"/>
    <p:sldId id="278" r:id="rId7"/>
    <p:sldId id="275" r:id="rId8"/>
    <p:sldId id="276" r:id="rId9"/>
    <p:sldId id="279" r:id="rId10"/>
    <p:sldId id="280" r:id="rId11"/>
    <p:sldId id="281" r:id="rId12"/>
    <p:sldId id="282" r:id="rId13"/>
    <p:sldId id="284" r:id="rId14"/>
    <p:sldId id="285" r:id="rId15"/>
    <p:sldId id="286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97" r:id="rId26"/>
    <p:sldId id="298" r:id="rId27"/>
    <p:sldId id="299" r:id="rId28"/>
    <p:sldId id="265" r:id="rId29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0" d="100"/>
          <a:sy n="90" d="100"/>
        </p:scale>
        <p:origin x="377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0463E3E-711E-4F58-8AE0-DC61FACDBF99}" type="datetime1">
              <a:rPr lang="es-ES" smtClean="0"/>
              <a:t>26/05/2020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0AD62A-9EE1-43E3-A7E5-D268F71DF3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6448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4DEB00-82B1-401B-8941-0136CEB769BF}" type="datetime1">
              <a:rPr lang="es-ES" smtClean="0"/>
              <a:pPr/>
              <a:t>26/05/2020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Editar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534C2EF-8A97-4DAF-B099-E567883644D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180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NOTA: Para cambiar imágenes de esta diapositiva, seleccione una imagen y elimínela. Después, haga clic en el icono Insertar imagen en el marcador de posición para insertar su propia imagen.</a:t>
            </a:r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014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" r="323" b="422"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8458200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 rtlCol="0">
            <a:normAutofit/>
          </a:bodyPr>
          <a:lstStyle>
            <a:lvl1pPr marL="0" indent="0" algn="l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15445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2363CB7-5045-4CEF-B79F-27107AB243FE}" type="datetime1">
              <a:rPr lang="es-ES" smtClean="0"/>
              <a:t>26/05/2020</a:t>
            </a:fld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03573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52800" y="533400"/>
            <a:ext cx="7315200" cy="1828800"/>
          </a:xfrm>
        </p:spPr>
        <p:txBody>
          <a:bodyPr rtlCol="0" anchor="b">
            <a:normAutofit/>
          </a:bodyPr>
          <a:lstStyle>
            <a:lvl1pPr rtl="0">
              <a:defRPr sz="4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27950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89DCFD-D8F9-414E-9E96-7D491AABB19D}" type="datetime1">
              <a:rPr lang="es-ES" noProof="0" smtClean="0"/>
              <a:t>26/05/2020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2530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9BDC470-416A-4546-A563-4B4E55AB4D83}" type="datetime1">
              <a:rPr lang="es-ES" noProof="0" smtClean="0"/>
              <a:t>26/05/2020</a:t>
            </a:fld>
            <a:endParaRPr lang="es-ES" noProof="0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0008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FC4896-5E98-4568-A150-68B4B98096D1}" type="datetime1">
              <a:rPr lang="es-ES" noProof="0" smtClean="0"/>
              <a:t>26/05/2020</a:t>
            </a:fld>
            <a:endParaRPr lang="es-ES" noProof="0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4502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A66EFE2-9FD9-4DB0-985D-5B493B715C4B}" type="datetime1">
              <a:rPr lang="es-ES" noProof="0" smtClean="0"/>
              <a:t>26/05/2020</a:t>
            </a:fld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8007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 rtlCol="0">
            <a:normAutofit/>
          </a:bodyPr>
          <a:lstStyle>
            <a:lvl1pPr rtl="0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B72A82-7894-4BC5-A8EB-CEEDC3F58109}" type="datetime1">
              <a:rPr lang="es-ES" noProof="0" smtClean="0"/>
              <a:t>26/05/2020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0735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bre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12" name="Marcador de posición de imagen 11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D700C6-E75F-4D68-A30E-3C7F7C317FC4}" type="datetime1">
              <a:rPr lang="es-ES" noProof="0" smtClean="0"/>
              <a:t>26/05/2020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5131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s imágenes con ley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 rtl="0"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Forma libre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7" name="Marcador de posición de texto 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540000"/>
          </a:xfrm>
        </p:spPr>
        <p:txBody>
          <a:bodyPr rtlCol="0">
            <a:normAutofit/>
          </a:bodyPr>
          <a:lstStyle>
            <a:lvl1pPr marL="0" indent="0" rtl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8" name="Forma libre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19" name="Marcador de posición de imagen 1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20" name="Marcador de posición de texto 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540000"/>
          </a:xfrm>
        </p:spPr>
        <p:txBody>
          <a:bodyPr rtlCol="0">
            <a:normAutofit/>
          </a:bodyPr>
          <a:lstStyle>
            <a:lvl1pPr marL="0" indent="0" rtl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03777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es imágenes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 rtlCol="0">
            <a:normAutofit/>
          </a:bodyPr>
          <a:lstStyle>
            <a:lvl1pPr rtl="0">
              <a:defRPr sz="24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Forma libre 5"/>
          <p:cNvSpPr>
            <a:spLocks/>
          </p:cNvSpPr>
          <p:nvPr/>
        </p:nvSpPr>
        <p:spPr bwMode="gray">
          <a:xfrm>
            <a:off x="762000" y="933449"/>
            <a:ext cx="53340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8" name="Forma libre 5"/>
          <p:cNvSpPr>
            <a:spLocks/>
          </p:cNvSpPr>
          <p:nvPr/>
        </p:nvSpPr>
        <p:spPr bwMode="gray">
          <a:xfrm>
            <a:off x="6323873" y="967316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9" name="Marcador de posición de imagen 1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2" name="Forma libre 5"/>
          <p:cNvSpPr>
            <a:spLocks/>
          </p:cNvSpPr>
          <p:nvPr/>
        </p:nvSpPr>
        <p:spPr bwMode="gray">
          <a:xfrm>
            <a:off x="6323873" y="3060954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3" name="Marcador de posición de imagen 12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6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7" name="Marcador de posición de texto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 rtlCol="0">
            <a:normAutofit/>
          </a:bodyPr>
          <a:lstStyle>
            <a:lvl1pPr marL="0" indent="0" rtl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1779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nco 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 rtl="0"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s-ES" smtClean="0"/>
              <a:t>Haga clic para modificar el estilo de título del patrón</a:t>
            </a:r>
            <a:endParaRPr lang="es" dirty="0"/>
          </a:p>
        </p:txBody>
      </p:sp>
      <p:sp>
        <p:nvSpPr>
          <p:cNvPr id="8" name="Forma libre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9" name="Marcador de posición de imagen 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0" name="Forma libre 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1" name="Marcador de posición de imagen 10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2" name="Forma libre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3" name="Marcador de posición de imagen 12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4" name="Forma libre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20" name="Forma libre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21" name="Marcador de posición de imagen 20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6467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4880ED-3A1F-41D7-8E0F-3E84A3671A68}" type="datetime1">
              <a:rPr lang="es-ES" noProof="0" smtClean="0"/>
              <a:t>26/05/2020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432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365125"/>
            <a:ext cx="1828799" cy="49403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EEDA9D-402E-447F-8608-B13BDCE806AF}" type="datetime1">
              <a:rPr lang="es-ES" noProof="0" smtClean="0"/>
              <a:t>26/05/2020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92624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 smtClean="0"/>
              <a:t>Editar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</a:t>
            </a:r>
            <a:r>
              <a:rPr lang="es-ES" noProof="0" dirty="0"/>
              <a:t>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A414C5AF-B895-40B7-9EF1-1A87E3FED2CF}" type="datetime1">
              <a:rPr lang="es-ES" noProof="0" smtClean="0"/>
              <a:t>26/05/2020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289D71E3-7D81-4C24-B9D8-6B108755C64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2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9vn4PU7e9Y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656" t="27939" r="37006" b="22687"/>
          <a:stretch/>
        </p:blipFill>
        <p:spPr>
          <a:xfrm>
            <a:off x="1847528" y="116632"/>
            <a:ext cx="7632848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44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476" t="27939" r="37006" b="28990"/>
          <a:stretch/>
        </p:blipFill>
        <p:spPr>
          <a:xfrm>
            <a:off x="1847528" y="908720"/>
            <a:ext cx="7416824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31888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678" t="28364" r="37986" b="28199"/>
          <a:stretch/>
        </p:blipFill>
        <p:spPr>
          <a:xfrm>
            <a:off x="1631504" y="476672"/>
            <a:ext cx="7848872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441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067" t="28990" r="37597" b="24088"/>
          <a:stretch/>
        </p:blipFill>
        <p:spPr>
          <a:xfrm>
            <a:off x="1271464" y="260648"/>
            <a:ext cx="9937104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770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066" t="28990" r="37006" b="36343"/>
          <a:stretch/>
        </p:blipFill>
        <p:spPr>
          <a:xfrm>
            <a:off x="1775520" y="476672"/>
            <a:ext cx="7416824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55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067" t="27939" r="37597" b="44748"/>
          <a:stretch/>
        </p:blipFill>
        <p:spPr>
          <a:xfrm>
            <a:off x="911424" y="404664"/>
            <a:ext cx="6624736" cy="309634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7475" t="28990" r="38188" b="41596"/>
          <a:stretch/>
        </p:blipFill>
        <p:spPr>
          <a:xfrm>
            <a:off x="2639616" y="3645024"/>
            <a:ext cx="6624736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65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066" t="27939" r="37006" b="23737"/>
          <a:stretch/>
        </p:blipFill>
        <p:spPr>
          <a:xfrm>
            <a:off x="839416" y="404664"/>
            <a:ext cx="5240930" cy="259228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8066" t="28990" r="38188" b="37394"/>
          <a:stretch/>
        </p:blipFill>
        <p:spPr>
          <a:xfrm>
            <a:off x="2803982" y="3140968"/>
            <a:ext cx="6552728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26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8066" t="27939" r="37006" b="20586"/>
          <a:stretch/>
        </p:blipFill>
        <p:spPr>
          <a:xfrm>
            <a:off x="2783632" y="3717032"/>
            <a:ext cx="5400600" cy="284547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8067" t="30041" r="37597" b="37394"/>
          <a:stretch/>
        </p:blipFill>
        <p:spPr>
          <a:xfrm>
            <a:off x="695400" y="404664"/>
            <a:ext cx="10225136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12920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066" t="30041" r="36416" b="41596"/>
          <a:stretch/>
        </p:blipFill>
        <p:spPr>
          <a:xfrm>
            <a:off x="2207568" y="620688"/>
            <a:ext cx="6768752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7672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475" t="27940" r="37006" b="22686"/>
          <a:stretch/>
        </p:blipFill>
        <p:spPr>
          <a:xfrm>
            <a:off x="2135560" y="476672"/>
            <a:ext cx="6768752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516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066" t="30041" r="37597" b="37394"/>
          <a:stretch/>
        </p:blipFill>
        <p:spPr>
          <a:xfrm>
            <a:off x="1847528" y="332656"/>
            <a:ext cx="7416824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374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475" t="28990" r="37006" b="24788"/>
          <a:stretch/>
        </p:blipFill>
        <p:spPr>
          <a:xfrm>
            <a:off x="1991544" y="332656"/>
            <a:ext cx="7488832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2289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067" t="28990" r="37597" b="38444"/>
          <a:stretch/>
        </p:blipFill>
        <p:spPr>
          <a:xfrm>
            <a:off x="1847528" y="476672"/>
            <a:ext cx="7632848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4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067" t="27939" r="37597" b="37394"/>
          <a:stretch/>
        </p:blipFill>
        <p:spPr>
          <a:xfrm>
            <a:off x="1559496" y="332656"/>
            <a:ext cx="8064896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96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066" t="28990" r="38188" b="22687"/>
          <a:stretch/>
        </p:blipFill>
        <p:spPr>
          <a:xfrm>
            <a:off x="1703512" y="260648"/>
            <a:ext cx="7776864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21767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066" t="27939" r="37597" b="18485"/>
          <a:stretch/>
        </p:blipFill>
        <p:spPr>
          <a:xfrm>
            <a:off x="1919536" y="476672"/>
            <a:ext cx="7632848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741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066" t="28990" r="38778" b="37394"/>
          <a:stretch/>
        </p:blipFill>
        <p:spPr>
          <a:xfrm>
            <a:off x="1559496" y="692696"/>
            <a:ext cx="7992888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55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066" t="27939" r="36416" b="37394"/>
          <a:stretch/>
        </p:blipFill>
        <p:spPr>
          <a:xfrm>
            <a:off x="1847528" y="548680"/>
            <a:ext cx="7560840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997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9248" t="30041" r="44093" b="21636"/>
          <a:stretch/>
        </p:blipFill>
        <p:spPr>
          <a:xfrm>
            <a:off x="1127448" y="476672"/>
            <a:ext cx="9433048" cy="352839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8066" t="27939" r="37006" b="19536"/>
          <a:stretch/>
        </p:blipFill>
        <p:spPr>
          <a:xfrm>
            <a:off x="2495600" y="4077072"/>
            <a:ext cx="6264696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61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066" t="28990" r="37006" b="25839"/>
          <a:stretch/>
        </p:blipFill>
        <p:spPr>
          <a:xfrm>
            <a:off x="1703512" y="548680"/>
            <a:ext cx="7776864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08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657" t="30040" r="37597" b="31091"/>
          <a:stretch/>
        </p:blipFill>
        <p:spPr>
          <a:xfrm>
            <a:off x="1919536" y="404664"/>
            <a:ext cx="7632848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37614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067" t="30609" r="37597" b="42135"/>
          <a:stretch/>
        </p:blipFill>
        <p:spPr>
          <a:xfrm>
            <a:off x="1775520" y="548680"/>
            <a:ext cx="7704856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30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657" t="30040" r="38188" b="28991"/>
          <a:stretch/>
        </p:blipFill>
        <p:spPr>
          <a:xfrm>
            <a:off x="1847528" y="404664"/>
            <a:ext cx="7632848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3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858" t="30465" r="37395" b="34868"/>
          <a:stretch/>
        </p:blipFill>
        <p:spPr>
          <a:xfrm>
            <a:off x="551384" y="620688"/>
            <a:ext cx="11233248" cy="273630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8657" t="28990" r="38188" b="28990"/>
          <a:stretch/>
        </p:blipFill>
        <p:spPr>
          <a:xfrm>
            <a:off x="2135560" y="3645024"/>
            <a:ext cx="7272808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56010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88640"/>
            <a:ext cx="9829800" cy="1392817"/>
          </a:xfrm>
        </p:spPr>
        <p:txBody>
          <a:bodyPr rtlCol="0">
            <a:normAutofit fontScale="90000"/>
          </a:bodyPr>
          <a:lstStyle/>
          <a:p>
            <a:r>
              <a:rPr lang="es-CO" dirty="0" smtClean="0">
                <a:hlinkClick r:id="rId3"/>
              </a:rPr>
              <a:t> SI DESEAS PROFUNDIZAR EN EL TEMA PUEDES VER EL VIDEO EN EL SIGUIENTE LINK:</a:t>
            </a:r>
            <a:br>
              <a:rPr lang="es-CO" dirty="0" smtClean="0">
                <a:hlinkClick r:id="rId3"/>
              </a:rPr>
            </a:br>
            <a:r>
              <a:rPr lang="es-CO" dirty="0" smtClean="0">
                <a:hlinkClick r:id="rId3"/>
              </a:rPr>
              <a:t>https</a:t>
            </a:r>
            <a:r>
              <a:rPr lang="es-CO" dirty="0">
                <a:hlinkClick r:id="rId3"/>
              </a:rPr>
              <a:t>://www.youtube.com/watch?v=W9vn4PU7e9Y</a:t>
            </a:r>
            <a:endParaRPr lang="es-ES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r>
              <a:rPr lang="es-ES" dirty="0" smtClean="0"/>
              <a:t>Leyenda</a:t>
            </a:r>
            <a:endParaRPr lang="es-ES" dirty="0"/>
          </a:p>
        </p:txBody>
      </p:sp>
      <p:sp>
        <p:nvSpPr>
          <p:cNvPr id="4" name="Marcador de posición de imagen 3"/>
          <p:cNvSpPr>
            <a:spLocks noGrp="1"/>
          </p:cNvSpPr>
          <p:nvPr>
            <p:ph type="pic" idx="1"/>
          </p:nvPr>
        </p:nvSpPr>
        <p:spPr/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8657" t="28990" r="36416" b="38444"/>
          <a:stretch/>
        </p:blipFill>
        <p:spPr>
          <a:xfrm>
            <a:off x="838200" y="1581457"/>
            <a:ext cx="10010328" cy="352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89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miguitos 16x9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3247122_TF03896101.potx" id="{54DDF90D-4D8C-4C0B-8E7A-27FE1D9E818D}" vid="{D83EF4BC-2653-47A8-9905-60BE1DC3223F}"/>
    </a:ext>
  </a:extLst>
</a:theme>
</file>

<file path=ppt/theme/theme2.xml><?xml version="1.0" encoding="utf-8"?>
<a:theme xmlns:a="http://schemas.openxmlformats.org/drawingml/2006/main" name="Tema de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9EDF6667-B669-49A4-BBE6-2132BA71C0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369AEE-D726-45B1-ACA9-0D6048C36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DA15C6C-6BB6-4DB6-B7D6-7F14EAB2CC5C}">
  <ds:schemaRefs>
    <ds:schemaRef ds:uri="http://purl.org/dc/terms/"/>
    <ds:schemaRef ds:uri="http://purl.org/dc/elements/1.1/"/>
    <ds:schemaRef ds:uri="http://purl.org/dc/dcmitype/"/>
    <ds:schemaRef ds:uri="http://www.w3.org/XML/1998/namespace"/>
    <ds:schemaRef ds:uri="a4f35948-e619-41b3-aa29-22878b09cfd2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40262f94-9f35-4ac3-9a90-690165a166b7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educativa de niños en el patio de la escuela (álbum panorámico)</Template>
  <TotalTime>131</TotalTime>
  <Words>53</Words>
  <Application>Microsoft Office PowerPoint</Application>
  <PresentationFormat>Panorámica</PresentationFormat>
  <Paragraphs>4</Paragraphs>
  <Slides>25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8" baseType="lpstr">
      <vt:lpstr>Arial</vt:lpstr>
      <vt:lpstr>Times New Roman</vt:lpstr>
      <vt:lpstr>Amiguitos 16x9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SI DESEAS PROFUNDIZAR EN EL TEMA PUEDES VER EL VIDEO EN EL SIGUIENTE LINK: https://www.youtube.com/watch?v=W9vn4PU7e9Y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LENGUA CASTELLANA</dc:title>
  <dc:creator>Felipe Gonzalez</dc:creator>
  <cp:keywords/>
  <cp:lastModifiedBy>Felipe Gonzalez</cp:lastModifiedBy>
  <cp:revision>15</cp:revision>
  <dcterms:created xsi:type="dcterms:W3CDTF">2020-05-22T23:02:15Z</dcterms:created>
  <dcterms:modified xsi:type="dcterms:W3CDTF">2020-05-26T13:41:55Z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TC038961019991</vt:lpwstr>
  </property>
  <property fmtid="{D5CDD505-2E9C-101B-9397-08002B2CF9AE}" pid="3" name="ContentTypeId">
    <vt:lpwstr>0x010100AA3F7D94069FF64A86F7DFF56D60E3BE</vt:lpwstr>
  </property>
</Properties>
</file>