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75" r:id="rId11"/>
    <p:sldId id="274" r:id="rId12"/>
    <p:sldId id="276" r:id="rId13"/>
    <p:sldId id="264" r:id="rId14"/>
    <p:sldId id="265" r:id="rId15"/>
    <p:sldId id="266" r:id="rId16"/>
    <p:sldId id="267" r:id="rId17"/>
    <p:sldId id="269" r:id="rId18"/>
    <p:sldId id="271" r:id="rId19"/>
    <p:sldId id="272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reload=9&amp;v=fJPuA6sLM4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L04cvlBH78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10236" y="283698"/>
            <a:ext cx="9448800" cy="1825096"/>
          </a:xfrm>
        </p:spPr>
        <p:txBody>
          <a:bodyPr>
            <a:normAutofit/>
          </a:bodyPr>
          <a:lstStyle/>
          <a:p>
            <a:r>
              <a:rPr lang="es-CO" dirty="0" smtClean="0"/>
              <a:t>CLASE DE TECNOLOGÍA: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79549" y="2344314"/>
            <a:ext cx="10702344" cy="2639810"/>
          </a:xfrm>
        </p:spPr>
        <p:txBody>
          <a:bodyPr/>
          <a:lstStyle/>
          <a:p>
            <a:r>
              <a:rPr lang="es-CO" dirty="0" smtClean="0">
                <a:latin typeface="Arial Black" panose="020B0A04020102020204" pitchFamily="34" charset="0"/>
              </a:rPr>
              <a:t>                   “EL COMPUTADOR Y SUS PARTES</a:t>
            </a:r>
            <a:r>
              <a:rPr lang="es-CO" dirty="0" smtClean="0">
                <a:latin typeface="Arial Black" panose="020B0A04020102020204" pitchFamily="34" charset="0"/>
              </a:rPr>
              <a:t>” </a:t>
            </a:r>
          </a:p>
          <a:p>
            <a:endParaRPr lang="es-CO" dirty="0">
              <a:latin typeface="Arial Black" panose="020B0A04020102020204" pitchFamily="34" charset="0"/>
            </a:endParaRPr>
          </a:p>
          <a:p>
            <a:endParaRPr lang="es-CO" dirty="0" smtClean="0">
              <a:latin typeface="Arial Black" panose="020B0A04020102020204" pitchFamily="34" charset="0"/>
            </a:endParaRPr>
          </a:p>
          <a:p>
            <a:r>
              <a:rPr lang="es-CO" dirty="0" smtClean="0">
                <a:latin typeface="Arial Black" panose="020B0A04020102020204" pitchFamily="34" charset="0"/>
              </a:rPr>
              <a:t>VER EL VIDEO CON ATENCIÓN:     </a:t>
            </a:r>
          </a:p>
          <a:p>
            <a:r>
              <a:rPr lang="es-CO" dirty="0" smtClean="0">
                <a:latin typeface="Arial Black" panose="020B0A04020102020204" pitchFamily="34" charset="0"/>
              </a:rPr>
              <a:t>               </a:t>
            </a:r>
            <a:r>
              <a:rPr lang="es-CO" dirty="0" smtClean="0">
                <a:hlinkClick r:id="rId2"/>
              </a:rPr>
              <a:t>https</a:t>
            </a:r>
            <a:r>
              <a:rPr lang="es-CO" dirty="0">
                <a:hlinkClick r:id="rId2"/>
              </a:rPr>
              <a:t>://www.youtube.com/watch?reload=9&amp;v=fJPuA6sLM4s</a:t>
            </a:r>
            <a:endParaRPr lang="es-CO" dirty="0" smtClean="0">
              <a:latin typeface="Arial Black" panose="020B0A04020102020204" pitchFamily="34" charset="0"/>
            </a:endParaRPr>
          </a:p>
          <a:p>
            <a:endParaRPr lang="es-CO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140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959" t="27772" r="36694" b="15778"/>
          <a:stretch/>
        </p:blipFill>
        <p:spPr bwMode="auto">
          <a:xfrm>
            <a:off x="425002" y="489397"/>
            <a:ext cx="11423561" cy="58985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81547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128" t="27169" r="37034" b="20004"/>
          <a:stretch/>
        </p:blipFill>
        <p:spPr bwMode="auto">
          <a:xfrm>
            <a:off x="253350" y="1861467"/>
            <a:ext cx="4833804" cy="34059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7637" t="27772" r="37373" b="20003"/>
          <a:stretch/>
        </p:blipFill>
        <p:spPr bwMode="auto">
          <a:xfrm>
            <a:off x="5409127" y="373487"/>
            <a:ext cx="6439435" cy="58470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61094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298" t="28074" r="36864" b="21211"/>
          <a:stretch/>
        </p:blipFill>
        <p:spPr bwMode="auto">
          <a:xfrm>
            <a:off x="862885" y="1313645"/>
            <a:ext cx="5512091" cy="45204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7637" t="27772" r="37033" b="20607"/>
          <a:stretch/>
        </p:blipFill>
        <p:spPr bwMode="auto">
          <a:xfrm>
            <a:off x="6915955" y="283336"/>
            <a:ext cx="4351583" cy="2408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4"/>
          <a:srcRect l="7298" t="27772" r="36864" b="20306"/>
          <a:stretch/>
        </p:blipFill>
        <p:spPr bwMode="auto">
          <a:xfrm>
            <a:off x="6915955" y="2884867"/>
            <a:ext cx="4351583" cy="32969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19759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298" t="27772" r="36864" b="20608"/>
          <a:stretch/>
        </p:blipFill>
        <p:spPr bwMode="auto">
          <a:xfrm>
            <a:off x="1068948" y="515155"/>
            <a:ext cx="10573554" cy="58727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31062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638" t="27470" r="36694" b="21513"/>
          <a:stretch/>
        </p:blipFill>
        <p:spPr bwMode="auto">
          <a:xfrm>
            <a:off x="515155" y="579549"/>
            <a:ext cx="10934163" cy="57826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25604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468" t="28074" r="36694" b="21513"/>
          <a:stretch/>
        </p:blipFill>
        <p:spPr bwMode="auto">
          <a:xfrm>
            <a:off x="489398" y="553793"/>
            <a:ext cx="10766738" cy="59757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94989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7638" t="28074" r="36864" b="20004"/>
          <a:stretch/>
        </p:blipFill>
        <p:spPr bwMode="auto">
          <a:xfrm>
            <a:off x="837127" y="450761"/>
            <a:ext cx="10805374" cy="5937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0234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8424" y="1787588"/>
            <a:ext cx="10820399" cy="3555468"/>
          </a:xfrm>
        </p:spPr>
        <p:txBody>
          <a:bodyPr>
            <a:normAutofit fontScale="90000"/>
          </a:bodyPr>
          <a:lstStyle/>
          <a:p>
            <a:pPr algn="ctr"/>
            <a:r>
              <a:rPr lang="es-CO" u="sng" dirty="0">
                <a:hlinkClick r:id="rId2"/>
              </a:rPr>
              <a:t>https://www.youtube.com/watch?v=nL04cvlBH78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 </a:t>
            </a:r>
            <a:br>
              <a:rPr lang="es-CO" dirty="0"/>
            </a:br>
            <a:r>
              <a:rPr lang="es-CO" dirty="0"/>
              <a:t>Después de observar el video responde:</a:t>
            </a:r>
            <a:br>
              <a:rPr lang="es-CO" dirty="0"/>
            </a:br>
            <a:r>
              <a:rPr lang="es-CO" dirty="0"/>
              <a:t> </a:t>
            </a:r>
            <a:br>
              <a:rPr lang="es-CO" dirty="0"/>
            </a:br>
            <a:r>
              <a:rPr lang="es-CO" dirty="0"/>
              <a:t>¿Qué es una computadora?</a:t>
            </a:r>
            <a:br>
              <a:rPr lang="es-CO" dirty="0"/>
            </a:br>
            <a:r>
              <a:rPr lang="es-CO" dirty="0"/>
              <a:t> </a:t>
            </a:r>
            <a:br>
              <a:rPr lang="es-CO" dirty="0"/>
            </a:br>
            <a:r>
              <a:rPr lang="es-CO" dirty="0"/>
              <a:t> </a:t>
            </a:r>
            <a:br>
              <a:rPr lang="es-CO" dirty="0"/>
            </a:br>
            <a:r>
              <a:rPr lang="es-CO" dirty="0" smtClean="0"/>
              <a:t/>
            </a:r>
            <a:br>
              <a:rPr lang="es-CO" dirty="0" smtClean="0"/>
            </a:br>
            <a:r>
              <a:rPr lang="es-CO" dirty="0"/>
              <a:t>E</a:t>
            </a:r>
            <a:r>
              <a:rPr lang="es-CO" cap="none" dirty="0" smtClean="0"/>
              <a:t>s una máquina automática capaz de recibir un conjunto de instrucciones. se inventaron para realizar trabajos de manera más fácil, organizada y rápida.</a:t>
            </a:r>
            <a:br>
              <a:rPr lang="es-CO" cap="none" dirty="0" smtClean="0"/>
            </a:br>
            <a:r>
              <a:rPr lang="es-CO" cap="none" dirty="0"/>
              <a:t>L</a:t>
            </a:r>
            <a:r>
              <a:rPr lang="es-CO" cap="none" dirty="0" smtClean="0"/>
              <a:t>as partes de la computadora son:</a:t>
            </a:r>
            <a:br>
              <a:rPr lang="es-CO" cap="none" dirty="0" smtClean="0"/>
            </a:br>
            <a:endParaRPr lang="es-CO" cap="non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53523" y="231820"/>
            <a:ext cx="10490200" cy="955675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21275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29685" y="828767"/>
            <a:ext cx="8610600" cy="1293028"/>
          </a:xfrm>
        </p:spPr>
        <p:txBody>
          <a:bodyPr/>
          <a:lstStyle/>
          <a:p>
            <a:pPr algn="ctr"/>
            <a:r>
              <a:rPr lang="es-CO" dirty="0" smtClean="0"/>
              <a:t>DIBUJA CADA UNA DE SUS PARTES Y ESCRIBE SU FUNCIÓN</a:t>
            </a:r>
            <a:endParaRPr lang="es-CO" dirty="0"/>
          </a:p>
        </p:txBody>
      </p:sp>
      <p:pic>
        <p:nvPicPr>
          <p:cNvPr id="3" name="Imagen 2"/>
          <p:cNvPicPr/>
          <p:nvPr/>
        </p:nvPicPr>
        <p:blipFill rotWithShape="1">
          <a:blip r:embed="rId2"/>
          <a:srcRect l="16632" t="29884" r="54854" b="23024"/>
          <a:stretch/>
        </p:blipFill>
        <p:spPr bwMode="auto">
          <a:xfrm>
            <a:off x="698142" y="2441352"/>
            <a:ext cx="2143125" cy="18086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3"/>
          <a:srcRect l="11541" t="29583" r="51290" b="18192"/>
          <a:stretch/>
        </p:blipFill>
        <p:spPr bwMode="auto">
          <a:xfrm>
            <a:off x="4057851" y="2441352"/>
            <a:ext cx="2166938" cy="18086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4"/>
          <a:srcRect l="8147" t="33811" r="51799" b="20003"/>
          <a:stretch/>
        </p:blipFill>
        <p:spPr bwMode="auto">
          <a:xfrm>
            <a:off x="3966693" y="4621569"/>
            <a:ext cx="2349254" cy="17405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/>
          <p:cNvPicPr/>
          <p:nvPr/>
        </p:nvPicPr>
        <p:blipFill rotWithShape="1">
          <a:blip r:embed="rId5"/>
          <a:srcRect l="8486" t="32301" r="39409" b="30569"/>
          <a:stretch/>
        </p:blipFill>
        <p:spPr bwMode="auto">
          <a:xfrm>
            <a:off x="7443989" y="2441352"/>
            <a:ext cx="3096296" cy="18086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n 13"/>
          <p:cNvPicPr/>
          <p:nvPr/>
        </p:nvPicPr>
        <p:blipFill rotWithShape="1">
          <a:blip r:embed="rId6"/>
          <a:srcRect l="8317" t="30187" r="51289" b="19703"/>
          <a:stretch/>
        </p:blipFill>
        <p:spPr bwMode="auto">
          <a:xfrm>
            <a:off x="7443989" y="4431069"/>
            <a:ext cx="3096296" cy="19310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7"/>
          <a:srcRect l="8826" t="31093" r="52987" b="24834"/>
          <a:stretch/>
        </p:blipFill>
        <p:spPr bwMode="auto">
          <a:xfrm>
            <a:off x="698143" y="4621569"/>
            <a:ext cx="2263998" cy="17405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6320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637815" y="777647"/>
            <a:ext cx="4475875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¿CUÁL ES ESL USO DE LA COMPUTADORA?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8996" t="30489" r="50950" b="20306"/>
          <a:stretch/>
        </p:blipFill>
        <p:spPr bwMode="auto">
          <a:xfrm>
            <a:off x="1661375" y="1378040"/>
            <a:ext cx="8165206" cy="48038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17488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0523" t="30187" r="41446" b="33287"/>
          <a:stretch/>
        </p:blipFill>
        <p:spPr bwMode="auto">
          <a:xfrm>
            <a:off x="1352282" y="1313645"/>
            <a:ext cx="3760430" cy="31295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11541" t="29282" r="53326" b="23023"/>
          <a:stretch/>
        </p:blipFill>
        <p:spPr bwMode="auto">
          <a:xfrm>
            <a:off x="5937160" y="850006"/>
            <a:ext cx="5499279" cy="53447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21438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6958" t="28678" r="41278" b="23626"/>
          <a:stretch/>
        </p:blipFill>
        <p:spPr bwMode="auto">
          <a:xfrm>
            <a:off x="837126" y="425005"/>
            <a:ext cx="10071279" cy="57954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72986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4935" t="28676" r="47047" b="17288"/>
          <a:stretch/>
        </p:blipFill>
        <p:spPr bwMode="auto">
          <a:xfrm>
            <a:off x="695458" y="1249250"/>
            <a:ext cx="4868214" cy="48553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14257" t="28376" r="46538" b="18193"/>
          <a:stretch/>
        </p:blipFill>
        <p:spPr bwMode="auto">
          <a:xfrm>
            <a:off x="6722772" y="1249250"/>
            <a:ext cx="4700788" cy="48553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3229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3917" t="29281" r="44671" b="18797"/>
          <a:stretch/>
        </p:blipFill>
        <p:spPr bwMode="auto">
          <a:xfrm>
            <a:off x="746976" y="489398"/>
            <a:ext cx="10534918" cy="60530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46232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5105" t="28979" r="47047" b="18495"/>
          <a:stretch/>
        </p:blipFill>
        <p:spPr bwMode="auto">
          <a:xfrm>
            <a:off x="386366" y="1326524"/>
            <a:ext cx="5125792" cy="45848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3"/>
          <a:srcRect l="14766" t="28376" r="42124" b="17891"/>
          <a:stretch/>
        </p:blipFill>
        <p:spPr bwMode="auto">
          <a:xfrm>
            <a:off x="5988676" y="1326524"/>
            <a:ext cx="5718220" cy="45848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7222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4622" t="28377" r="40088" b="17286"/>
          <a:stretch/>
        </p:blipFill>
        <p:spPr bwMode="auto">
          <a:xfrm>
            <a:off x="1030310" y="1493949"/>
            <a:ext cx="4250028" cy="38379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14596" t="28075" r="39749" b="18192"/>
          <a:stretch/>
        </p:blipFill>
        <p:spPr bwMode="auto">
          <a:xfrm>
            <a:off x="6774288" y="2253801"/>
            <a:ext cx="4803819" cy="41083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12536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 rotWithShape="1">
          <a:blip r:embed="rId2"/>
          <a:srcRect l="14596" t="29281" r="45350" b="17891"/>
          <a:stretch/>
        </p:blipFill>
        <p:spPr bwMode="auto">
          <a:xfrm>
            <a:off x="566670" y="450090"/>
            <a:ext cx="3987353" cy="2756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3"/>
          <a:srcRect l="13917" t="29282" r="41955" b="16985"/>
          <a:stretch/>
        </p:blipFill>
        <p:spPr bwMode="auto">
          <a:xfrm>
            <a:off x="5293216" y="734096"/>
            <a:ext cx="6413679" cy="55507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4"/>
          <a:srcRect l="14256" t="29885" r="40937" b="17590"/>
          <a:stretch/>
        </p:blipFill>
        <p:spPr bwMode="auto">
          <a:xfrm>
            <a:off x="566670" y="3644721"/>
            <a:ext cx="4095482" cy="2640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0831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4427" t="29885" r="45520" b="18797"/>
          <a:stretch/>
        </p:blipFill>
        <p:spPr bwMode="auto">
          <a:xfrm>
            <a:off x="257577" y="772733"/>
            <a:ext cx="5962918" cy="43144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3"/>
          <a:srcRect l="14935" t="29281" r="46200" b="18194"/>
          <a:stretch/>
        </p:blipFill>
        <p:spPr bwMode="auto">
          <a:xfrm>
            <a:off x="6478072" y="1996224"/>
            <a:ext cx="5512158" cy="43144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47779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495" y="502275"/>
            <a:ext cx="10146186" cy="1035004"/>
          </a:xfrm>
        </p:spPr>
        <p:txBody>
          <a:bodyPr/>
          <a:lstStyle/>
          <a:p>
            <a:pPr algn="ctr"/>
            <a:r>
              <a:rPr lang="es-CO" dirty="0" smtClean="0">
                <a:latin typeface="Arial Black" panose="020B0A04020102020204" pitchFamily="34" charset="0"/>
              </a:rPr>
              <a:t>HEMOS TERMINADO LA CLASE DE HOY…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897238" y="1996226"/>
            <a:ext cx="10144654" cy="1467118"/>
          </a:xfrm>
        </p:spPr>
        <p:txBody>
          <a:bodyPr>
            <a:noAutofit/>
          </a:bodyPr>
          <a:lstStyle/>
          <a:p>
            <a:pPr algn="just"/>
            <a:r>
              <a:rPr lang="es-CO" sz="3600" dirty="0" smtClean="0">
                <a:latin typeface="Arial Black" panose="020B0A04020102020204" pitchFamily="34" charset="0"/>
              </a:rPr>
              <a:t>RECUERDA ENTRAR POR CLASSROOM PARA LA CLASE DE MÚSICA.  </a:t>
            </a:r>
          </a:p>
          <a:p>
            <a:pPr algn="just"/>
            <a:r>
              <a:rPr lang="es-CO" sz="3600" dirty="0" smtClean="0">
                <a:latin typeface="Arial Black" panose="020B0A04020102020204" pitchFamily="34" charset="0"/>
              </a:rPr>
              <a:t>QUE TENGAN UN FELIZ FIN DE SEMANA. DIOS LES BENDIGA</a:t>
            </a:r>
            <a:endParaRPr lang="es-CO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994667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137</TotalTime>
  <Words>72</Words>
  <Application>Microsoft Office PowerPoint</Application>
  <PresentationFormat>Panorámica</PresentationFormat>
  <Paragraphs>12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Century Gothic</vt:lpstr>
      <vt:lpstr>Times New Roman</vt:lpstr>
      <vt:lpstr>Estela de condensación</vt:lpstr>
      <vt:lpstr>CLASE DE TECNOLOGÍA: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https://www.youtube.com/watch?v=nL04cvlBH78   Después de observar el video responde:   ¿Qué es una computadora?      Es una máquina automática capaz de recibir un conjunto de instrucciones. se inventaron para realizar trabajos de manera más fácil, organizada y rápida. Las partes de la computadora son: </vt:lpstr>
      <vt:lpstr>DIBUJA CADA UNA DE SUS PARTES Y ESCRIBE SU FUNCIÓN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HEMOS TERMINADO LA CLASE DE HOY…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TECNOLOGÍA:</dc:title>
  <dc:creator>Felipe Gonzalez</dc:creator>
  <cp:lastModifiedBy>Felipe Gonzalez</cp:lastModifiedBy>
  <cp:revision>7</cp:revision>
  <dcterms:created xsi:type="dcterms:W3CDTF">2020-05-28T20:58:19Z</dcterms:created>
  <dcterms:modified xsi:type="dcterms:W3CDTF">2020-05-28T23:27:19Z</dcterms:modified>
</cp:coreProperties>
</file>