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70" r:id="rId3"/>
    <p:sldId id="256" r:id="rId4"/>
    <p:sldId id="272" r:id="rId5"/>
    <p:sldId id="267" r:id="rId6"/>
    <p:sldId id="266" r:id="rId7"/>
    <p:sldId id="262" r:id="rId8"/>
    <p:sldId id="258" r:id="rId9"/>
    <p:sldId id="264" r:id="rId10"/>
    <p:sldId id="259" r:id="rId11"/>
    <p:sldId id="260" r:id="rId12"/>
    <p:sldId id="263" r:id="rId13"/>
    <p:sldId id="265" r:id="rId14"/>
    <p:sldId id="273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ablemosdeculturas.com/diversidad-cultural-en-colombia/" TargetMode="External"/><Relationship Id="rId2" Type="http://schemas.openxmlformats.org/officeDocument/2006/relationships/hyperlink" Target="https://www.youtube.com/watch?v=gnpUJPSp8S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ENDICIÓN DE MARÍA AUXILIADORA | Maria auxiliadora, Virgen mari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20" y="1084821"/>
            <a:ext cx="10341735" cy="544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72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EGION PEQUEÑAS ALMAS: ORACION PARA NIÑOS . Y ADULTOS . CAURES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552293"/>
            <a:ext cx="10663707" cy="61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294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SOCIALES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 smtClean="0"/>
              <a:t>MAYO 21 DE 2020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                    “LA  DIVERSIDAD CULTURAL”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013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0700" y="751494"/>
            <a:ext cx="8610600" cy="1293028"/>
          </a:xfrm>
        </p:spPr>
        <p:txBody>
          <a:bodyPr/>
          <a:lstStyle/>
          <a:p>
            <a:pPr algn="ctr"/>
            <a:r>
              <a:rPr lang="es-CO" dirty="0" smtClean="0"/>
              <a:t>VER LOS VIDEOS DE LOS SIGUIENTES LINK: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CO" u="sng" dirty="0" smtClean="0">
              <a:hlinkClick r:id="rId2"/>
            </a:endParaRP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PROFUNDIZACIÓN SOBRE LA DIVERSIDAD CULTURAL:</a:t>
            </a:r>
            <a:endParaRPr lang="es-CO" dirty="0"/>
          </a:p>
          <a:p>
            <a:pPr marL="0" indent="0">
              <a:buNone/>
            </a:pPr>
            <a:endParaRPr lang="es-CO" u="sng" dirty="0" smtClean="0">
              <a:hlinkClick r:id="rId2"/>
            </a:endParaRPr>
          </a:p>
          <a:p>
            <a:pPr marL="0" indent="0">
              <a:buNone/>
            </a:pPr>
            <a:r>
              <a:rPr lang="es-CO" u="sng" dirty="0" smtClean="0">
                <a:hlinkClick r:id="rId2"/>
              </a:rPr>
              <a:t>https</a:t>
            </a:r>
            <a:r>
              <a:rPr lang="es-CO" u="sng" dirty="0">
                <a:hlinkClick r:id="rId2"/>
              </a:rPr>
              <a:t>://www.youtube.com/watch?v=gnpUJPSp8S0</a:t>
            </a:r>
            <a:r>
              <a:rPr lang="es-CO" dirty="0"/>
              <a:t> </a:t>
            </a:r>
            <a:endParaRPr lang="es-CO" dirty="0" smtClean="0"/>
          </a:p>
          <a:p>
            <a:pPr marL="0" indent="0">
              <a:buNone/>
            </a:pPr>
            <a:r>
              <a:rPr lang="es-CO" dirty="0"/>
              <a:t> </a:t>
            </a:r>
          </a:p>
          <a:p>
            <a:pPr marL="0" indent="0">
              <a:buNone/>
            </a:pPr>
            <a:r>
              <a:rPr lang="es-CO" u="sng" dirty="0">
                <a:hlinkClick r:id="rId3"/>
              </a:rPr>
              <a:t>https://hablemosdeculturas.com/diversidad-cultural-en-colombia/</a:t>
            </a:r>
            <a:endParaRPr lang="es-CO" dirty="0"/>
          </a:p>
          <a:p>
            <a:endParaRPr lang="es-CO" dirty="0" smtClean="0"/>
          </a:p>
          <a:p>
            <a:endParaRPr lang="es-CO" dirty="0" smtClean="0"/>
          </a:p>
          <a:p>
            <a:r>
              <a:rPr lang="es-CO" dirty="0" smtClean="0"/>
              <a:t>Dibuja y escribe o imprime y pega en tu cuaderno de sociales, las diapositivas de la 5 hasta la 13: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15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i país colomb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1" y="888643"/>
            <a:ext cx="10212947" cy="538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6582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i país colomb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7" y="969335"/>
            <a:ext cx="10844011" cy="547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59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i país colomb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7"/>
          <a:stretch/>
        </p:blipFill>
        <p:spPr bwMode="auto">
          <a:xfrm>
            <a:off x="746975" y="544909"/>
            <a:ext cx="10844011" cy="603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61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versidad cultural en la familia y la escuel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3"/>
          <a:stretch/>
        </p:blipFill>
        <p:spPr bwMode="auto">
          <a:xfrm>
            <a:off x="991673" y="978793"/>
            <a:ext cx="10419009" cy="565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5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AMINOS DEL SABER: REGIONES NATURALES DE COLOMB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4" y="942192"/>
            <a:ext cx="10831133" cy="56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1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🥇Ejemplos de DIVERSIDAD CULTU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4" y="1030310"/>
            <a:ext cx="10856890" cy="545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0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das las categorías - prestamo inmediato p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415545"/>
            <a:ext cx="10856890" cy="582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7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abías qué? | DANE para Niños, Niñas y Adolesc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903" y="721217"/>
            <a:ext cx="5847009" cy="561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90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iversidad Cultural e Interculturalida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6" y="561505"/>
            <a:ext cx="10457644" cy="594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9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94736"/>
            <a:ext cx="10205434" cy="1799824"/>
          </a:xfrm>
        </p:spPr>
        <p:txBody>
          <a:bodyPr>
            <a:noAutofit/>
          </a:bodyPr>
          <a:lstStyle/>
          <a:p>
            <a:pPr algn="ctr"/>
            <a:r>
              <a:rPr lang="es-CO" sz="3200" dirty="0" smtClean="0"/>
              <a:t>Después de observar el video Escribe: 1.reflexión con tus palabras sobre la diversidad cultural de nuestro país:</a:t>
            </a:r>
            <a:endParaRPr lang="es-CO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2. Realiza un listado para cada aspecto que se mencione  en el video. Lo pueden hacer en una tabla teniendo en cuenta lo siguiente:</a:t>
            </a:r>
          </a:p>
          <a:p>
            <a:endParaRPr lang="es-CO" dirty="0"/>
          </a:p>
          <a:p>
            <a:r>
              <a:rPr lang="es-CO" dirty="0" smtClean="0"/>
              <a:t>Regiones       lugares o ciudades     música  o bailes         fiestas carnavales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43632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HASTA ACÁ LLEGA NUESTRA JORNADA DEL DÍA DE HOY…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CO" sz="2800" dirty="0" smtClean="0"/>
              <a:t>NO OLVIDES ENVIAR LAS EVIDENCIAS QUE DESCANSEN Y TENGAN UNA FELIZ Y BENDECIDA TARDE. QUE DIOS LOS PROTEJA Y BENDIGA.</a:t>
            </a:r>
            <a:endParaRPr lang="es-CO" sz="2800" dirty="0"/>
          </a:p>
        </p:txBody>
      </p:sp>
      <p:pic>
        <p:nvPicPr>
          <p:cNvPr id="14338" name="Picture 2" descr="Pausas activas otra forma de mejorar la atención en 2020 (con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476518"/>
            <a:ext cx="6510337" cy="583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72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63</TotalTime>
  <Words>118</Words>
  <Application>Microsoft Office PowerPoint</Application>
  <PresentationFormat>Panorámica</PresentationFormat>
  <Paragraphs>19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Estela de condensación</vt:lpstr>
      <vt:lpstr>Presentación de PowerPoint</vt:lpstr>
      <vt:lpstr>Presentación de PowerPoint</vt:lpstr>
      <vt:lpstr>CLASE DE SOCIALES </vt:lpstr>
      <vt:lpstr>VER LOS VIDEOS DE LOS SIGUIENTES LINK: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Después de observar el video Escribe: 1.reflexión con tus palabras sobre la diversidad cultural de nuestro país:</vt:lpstr>
      <vt:lpstr>HASTA ACÁ LLEGA NUESTRA JORNADA DEL DÍA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7</cp:revision>
  <dcterms:created xsi:type="dcterms:W3CDTF">2020-05-20T17:19:35Z</dcterms:created>
  <dcterms:modified xsi:type="dcterms:W3CDTF">2020-05-21T04:15:24Z</dcterms:modified>
</cp:coreProperties>
</file>