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66" r:id="rId4"/>
    <p:sldId id="268" r:id="rId5"/>
    <p:sldId id="269" r:id="rId6"/>
    <p:sldId id="270" r:id="rId7"/>
    <p:sldId id="271" r:id="rId8"/>
    <p:sldId id="272" r:id="rId9"/>
    <p:sldId id="273" r:id="rId10"/>
    <p:sldId id="274" r:id="rId11"/>
    <p:sldId id="275" r:id="rId12"/>
    <p:sldId id="257" r:id="rId13"/>
    <p:sldId id="258" r:id="rId14"/>
    <p:sldId id="259" r:id="rId15"/>
    <p:sldId id="260" r:id="rId16"/>
    <p:sldId id="261" r:id="rId17"/>
    <p:sldId id="262" r:id="rId18"/>
    <p:sldId id="276" r:id="rId19"/>
    <p:sldId id="264" r:id="rId20"/>
    <p:sldId id="263" r:id="rId21"/>
    <p:sldId id="26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0578ACC-22D6-47C1-A373-4FD133E34F3C}" type="datetimeFigureOut">
              <a:rPr lang="en-US" dirty="0"/>
              <a:t>5/13/2020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331444B-B92B-4E27-8C94-BB93EAF5CB18}"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63EFA5E-FA76-400D-B3DC-F0BA90E6D107}"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46C117F-5CCF-4837-BE5F-2B92066CAFAF}"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4EB90BD-B6CE-46B7-997F-7313B992CCDC}"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DB9D11F-B188-461D-B23F-39381795C052}"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2E6D8D9-55A2-4063-B0F3-121F44549695}" type="datetimeFigureOut">
              <a:rPr lang="en-US" dirty="0"/>
              <a:t>5/13/2020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D4B24536-994D-4021-A283-9F449C0DB509}" type="datetimeFigureOut">
              <a:rPr lang="en-US" dirty="0"/>
              <a:t>5/13/2020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3CBBBB78-C96F-47B7-AB17-D852CA960AC9}" type="datetimeFigureOut">
              <a:rPr lang="en-US" dirty="0"/>
              <a:t>5/13/2020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5/13/2020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5/13/2020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CO" dirty="0" smtClean="0"/>
              <a:t>CLASE DE SOCIALES</a:t>
            </a:r>
            <a:endParaRPr lang="es-CO" dirty="0"/>
          </a:p>
        </p:txBody>
      </p:sp>
      <p:sp>
        <p:nvSpPr>
          <p:cNvPr id="3" name="Subtítulo 2"/>
          <p:cNvSpPr>
            <a:spLocks noGrp="1"/>
          </p:cNvSpPr>
          <p:nvPr>
            <p:ph type="subTitle" idx="1"/>
          </p:nvPr>
        </p:nvSpPr>
        <p:spPr>
          <a:xfrm>
            <a:off x="680322" y="4394039"/>
            <a:ext cx="10730360" cy="1955246"/>
          </a:xfrm>
        </p:spPr>
        <p:txBody>
          <a:bodyPr>
            <a:noAutofit/>
          </a:bodyPr>
          <a:lstStyle/>
          <a:p>
            <a:pPr algn="ctr"/>
            <a:r>
              <a:rPr lang="es-CO" sz="2800" dirty="0" smtClean="0">
                <a:latin typeface="Arial Black" panose="020B0A04020102020204" pitchFamily="34" charset="0"/>
              </a:rPr>
              <a:t>Muy buenos días, iniciamos colocando la fecha, mayo 14 de 2020, en el texto guía en la parte superior de las siguientes páginas: 262, 263, 264 y 265.</a:t>
            </a:r>
            <a:endParaRPr lang="es-CO" sz="2800" dirty="0">
              <a:latin typeface="Arial Black" panose="020B0A04020102020204" pitchFamily="34" charset="0"/>
            </a:endParaRPr>
          </a:p>
        </p:txBody>
      </p:sp>
    </p:spTree>
    <p:extLst>
      <p:ext uri="{BB962C8B-B14F-4D97-AF65-F5344CB8AC3E}">
        <p14:creationId xmlns:p14="http://schemas.microsoft.com/office/powerpoint/2010/main" val="18319596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oraciona.com/wp-content/uploads/2017/09/oracionalavirgenmariaparani%C3%83%C2%B1os_11846-590x47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8643" y="851580"/>
            <a:ext cx="10200068" cy="5819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7120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oraciona.com/wp-content/uploads/2017/09/oracionalavirgenmariaparani%C3%83%C2%B1os_1183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065" y="622833"/>
            <a:ext cx="10972799" cy="6065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9783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699" y="1159098"/>
            <a:ext cx="10496281" cy="1576589"/>
          </a:xfrm>
        </p:spPr>
        <p:txBody>
          <a:bodyPr>
            <a:normAutofit fontScale="90000"/>
          </a:bodyPr>
          <a:lstStyle/>
          <a:p>
            <a:r>
              <a:rPr lang="es-CO" u="sng" dirty="0" smtClean="0"/>
              <a:t>Escribe: la fecha, el título, luego escribe y dibuja lo que encuentras en las diapositivas desde la 4 a la 11 en tu cuaderno de </a:t>
            </a:r>
            <a:r>
              <a:rPr lang="es-CO" u="sng" dirty="0" smtClean="0"/>
              <a:t>sociales</a:t>
            </a:r>
            <a:r>
              <a:rPr lang="es-CO" u="sng" dirty="0" smtClean="0"/>
              <a:t>, también si puedes imprimir y pegar, descarga el archivo de tu correo.</a:t>
            </a:r>
            <a:r>
              <a:rPr lang="es-CO" dirty="0"/>
              <a:t/>
            </a:r>
            <a:br>
              <a:rPr lang="es-CO" dirty="0"/>
            </a:br>
            <a:r>
              <a:rPr lang="es-CO" dirty="0"/>
              <a:t> </a:t>
            </a:r>
            <a:br>
              <a:rPr lang="es-CO" dirty="0"/>
            </a:br>
            <a:endParaRPr lang="es-CO" dirty="0"/>
          </a:p>
        </p:txBody>
      </p:sp>
      <p:pic>
        <p:nvPicPr>
          <p:cNvPr id="4" name="Marcador de contenido 3"/>
          <p:cNvPicPr>
            <a:picLocks noGrp="1"/>
          </p:cNvPicPr>
          <p:nvPr>
            <p:ph idx="1"/>
          </p:nvPr>
        </p:nvPicPr>
        <p:blipFill rotWithShape="1">
          <a:blip r:embed="rId2"/>
          <a:srcRect l="7298" t="28678" r="39240" b="18193"/>
          <a:stretch/>
        </p:blipFill>
        <p:spPr bwMode="auto">
          <a:xfrm>
            <a:off x="914399" y="2550017"/>
            <a:ext cx="10315977" cy="40697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60375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p:cNvPicPr>
          <p:nvPr>
            <p:ph idx="1"/>
          </p:nvPr>
        </p:nvPicPr>
        <p:blipFill rotWithShape="1">
          <a:blip r:embed="rId2"/>
          <a:srcRect l="8146" t="29583" r="39409" b="17287"/>
          <a:stretch/>
        </p:blipFill>
        <p:spPr bwMode="auto">
          <a:xfrm>
            <a:off x="1171978" y="824248"/>
            <a:ext cx="9890974" cy="54735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97422442"/>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298" t="29885" r="39579" b="17891"/>
          <a:stretch/>
        </p:blipFill>
        <p:spPr bwMode="auto">
          <a:xfrm>
            <a:off x="1390918" y="347731"/>
            <a:ext cx="8847785" cy="618185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428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637" t="27168" r="40089" b="15174"/>
          <a:stretch/>
        </p:blipFill>
        <p:spPr bwMode="auto">
          <a:xfrm>
            <a:off x="1177612" y="1167081"/>
            <a:ext cx="3806512" cy="3855680"/>
          </a:xfrm>
          <a:prstGeom prst="rect">
            <a:avLst/>
          </a:prstGeom>
          <a:ln>
            <a:noFill/>
          </a:ln>
          <a:extLst>
            <a:ext uri="{53640926-AAD7-44D8-BBD7-CCE9431645EC}">
              <a14:shadowObscured xmlns:a14="http://schemas.microsoft.com/office/drawing/2010/main"/>
            </a:ext>
          </a:extLst>
        </p:spPr>
      </p:pic>
      <p:pic>
        <p:nvPicPr>
          <p:cNvPr id="3" name="Imagen 2"/>
          <p:cNvPicPr/>
          <p:nvPr/>
        </p:nvPicPr>
        <p:blipFill rotWithShape="1">
          <a:blip r:embed="rId3"/>
          <a:srcRect l="8316" t="28980" r="39409" b="17588"/>
          <a:stretch/>
        </p:blipFill>
        <p:spPr bwMode="auto">
          <a:xfrm>
            <a:off x="5447763" y="321972"/>
            <a:ext cx="6336406" cy="63235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4614661"/>
      </p:ext>
    </p:extLst>
  </p:cSld>
  <p:clrMapOvr>
    <a:masterClrMapping/>
  </p:clrMapOvr>
  <p:transition spd="slow">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468" t="29282" r="40258" b="18193"/>
          <a:stretch/>
        </p:blipFill>
        <p:spPr bwMode="auto">
          <a:xfrm>
            <a:off x="837127" y="412123"/>
            <a:ext cx="3915177" cy="4559121"/>
          </a:xfrm>
          <a:prstGeom prst="rect">
            <a:avLst/>
          </a:prstGeom>
          <a:ln>
            <a:noFill/>
          </a:ln>
          <a:extLst>
            <a:ext uri="{53640926-AAD7-44D8-BBD7-CCE9431645EC}">
              <a14:shadowObscured xmlns:a14="http://schemas.microsoft.com/office/drawing/2010/main"/>
            </a:ext>
          </a:extLst>
        </p:spPr>
      </p:pic>
      <p:pic>
        <p:nvPicPr>
          <p:cNvPr id="4" name="Imagen 3"/>
          <p:cNvPicPr/>
          <p:nvPr/>
        </p:nvPicPr>
        <p:blipFill rotWithShape="1">
          <a:blip r:embed="rId3"/>
          <a:srcRect l="7035" t="28720" r="39336" b="18764"/>
          <a:stretch/>
        </p:blipFill>
        <p:spPr bwMode="auto">
          <a:xfrm>
            <a:off x="5486400" y="412123"/>
            <a:ext cx="5937161" cy="583413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496151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976" t="29583" r="40258" b="21211"/>
          <a:stretch/>
        </p:blipFill>
        <p:spPr bwMode="auto">
          <a:xfrm>
            <a:off x="818412" y="823912"/>
            <a:ext cx="4152833" cy="4108696"/>
          </a:xfrm>
          <a:prstGeom prst="rect">
            <a:avLst/>
          </a:prstGeom>
          <a:ln>
            <a:noFill/>
          </a:ln>
          <a:extLst>
            <a:ext uri="{53640926-AAD7-44D8-BBD7-CCE9431645EC}">
              <a14:shadowObscured xmlns:a14="http://schemas.microsoft.com/office/drawing/2010/main"/>
            </a:ext>
          </a:extLst>
        </p:spPr>
      </p:pic>
      <p:pic>
        <p:nvPicPr>
          <p:cNvPr id="3" name="Imagen 2"/>
          <p:cNvPicPr/>
          <p:nvPr/>
        </p:nvPicPr>
        <p:blipFill rotWithShape="1">
          <a:blip r:embed="rId3"/>
          <a:srcRect l="7637" t="27773" r="39749" b="18192"/>
          <a:stretch/>
        </p:blipFill>
        <p:spPr bwMode="auto">
          <a:xfrm>
            <a:off x="5743976" y="656823"/>
            <a:ext cx="5795493" cy="57053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0087339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977" t="29886" r="39579" b="18193"/>
          <a:stretch/>
        </p:blipFill>
        <p:spPr bwMode="auto">
          <a:xfrm>
            <a:off x="734096" y="476518"/>
            <a:ext cx="3940935" cy="5692462"/>
          </a:xfrm>
          <a:prstGeom prst="rect">
            <a:avLst/>
          </a:prstGeom>
          <a:ln>
            <a:noFill/>
          </a:ln>
          <a:extLst>
            <a:ext uri="{53640926-AAD7-44D8-BBD7-CCE9431645EC}">
              <a14:shadowObscured xmlns:a14="http://schemas.microsoft.com/office/drawing/2010/main"/>
            </a:ext>
          </a:extLst>
        </p:spPr>
      </p:pic>
      <p:pic>
        <p:nvPicPr>
          <p:cNvPr id="3" name="Imagen 2"/>
          <p:cNvPicPr/>
          <p:nvPr/>
        </p:nvPicPr>
        <p:blipFill rotWithShape="1">
          <a:blip r:embed="rId3"/>
          <a:srcRect l="7298" t="29281" r="39919" b="17590"/>
          <a:stretch/>
        </p:blipFill>
        <p:spPr bwMode="auto">
          <a:xfrm>
            <a:off x="5125792" y="476518"/>
            <a:ext cx="6297769" cy="58470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845220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7468" t="28979" r="39749" b="22117"/>
          <a:stretch/>
        </p:blipFill>
        <p:spPr bwMode="auto">
          <a:xfrm>
            <a:off x="528034" y="412123"/>
            <a:ext cx="11178861" cy="606594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53082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    ORGANISMOS DE CONTROL Y VIGILANCIA</a:t>
            </a:r>
            <a:endParaRPr lang="es-CO" dirty="0"/>
          </a:p>
        </p:txBody>
      </p:sp>
      <p:pic>
        <p:nvPicPr>
          <p:cNvPr id="4" name="Marcador de contenido 3" descr="C:\Users\Felipe\Documents\I PERIODO 2020\SEGUNDO PERIODO 2020\SEMANA DEL 11 AL 15 MAYO 202O\FOTOS DEL LIBRO MAYO12\WhatsApp Image 2020-05-12 at 11.08.09 AM.jpeg"/>
          <p:cNvPicPr>
            <a:picLocks noGrp="1"/>
          </p:cNvPicPr>
          <p:nvPr>
            <p:ph idx="1"/>
          </p:nvPr>
        </p:nvPicPr>
        <p:blipFill rotWithShape="1">
          <a:blip r:embed="rId2">
            <a:extLst>
              <a:ext uri="{28A0092B-C50C-407E-A947-70E740481C1C}">
                <a14:useLocalDpi xmlns:a14="http://schemas.microsoft.com/office/drawing/2010/main" val="0"/>
              </a:ext>
            </a:extLst>
          </a:blip>
          <a:srcRect l="2716" t="5932" b="17579"/>
          <a:stretch/>
        </p:blipFill>
        <p:spPr bwMode="auto">
          <a:xfrm>
            <a:off x="680321" y="1596980"/>
            <a:ext cx="10833392" cy="512579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696790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Felipe\Documents\I PERIODO 2020\SEGUNDO PERIODO 2020\SEMANA DEL 11 AL 15 MAYO 202O\FOTOS DEL LIBRO MAYO12\WhatsApp Image 2020-05-12 at 11.08.09 AM.jpeg"/>
          <p:cNvPicPr>
            <a:picLocks noGrp="1"/>
          </p:cNvPicPr>
          <p:nvPr>
            <p:ph idx="1"/>
          </p:nvPr>
        </p:nvPicPr>
        <p:blipFill rotWithShape="1">
          <a:blip r:embed="rId2">
            <a:extLst>
              <a:ext uri="{28A0092B-C50C-407E-A947-70E740481C1C}">
                <a14:useLocalDpi xmlns:a14="http://schemas.microsoft.com/office/drawing/2010/main" val="0"/>
              </a:ext>
            </a:extLst>
          </a:blip>
          <a:srcRect t="37992" b="-1"/>
          <a:stretch/>
        </p:blipFill>
        <p:spPr bwMode="auto">
          <a:xfrm>
            <a:off x="734096" y="605307"/>
            <a:ext cx="10689465" cy="60144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6205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Felipe\Documents\I PERIODO 2020\SEGUNDO PERIODO 2020\SEMANA DEL 11 AL 15 MAYO 202O\FOTOS DEL LIBRO MAYO12\WhatsApp Image 2020-05-12 at 11.08.09 AM (1).jpeg"/>
          <p:cNvPicPr>
            <a:picLocks noGrp="1"/>
          </p:cNvPicPr>
          <p:nvPr>
            <p:ph idx="1"/>
          </p:nvPr>
        </p:nvPicPr>
        <p:blipFill rotWithShape="1">
          <a:blip r:embed="rId2">
            <a:extLst>
              <a:ext uri="{28A0092B-C50C-407E-A947-70E740481C1C}">
                <a14:useLocalDpi xmlns:a14="http://schemas.microsoft.com/office/drawing/2010/main" val="0"/>
              </a:ext>
            </a:extLst>
          </a:blip>
          <a:srcRect b="50956"/>
          <a:stretch/>
        </p:blipFill>
        <p:spPr bwMode="auto">
          <a:xfrm>
            <a:off x="914400" y="618186"/>
            <a:ext cx="10908406" cy="588564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3174979"/>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C:\Users\Felipe\Documents\I PERIODO 2020\SEGUNDO PERIODO 2020\SEMANA DEL 11 AL 15 MAYO 202O\FOTOS DEL LIBRO MAYO12\WhatsApp Image 2020-05-12 at 11.08.09 AM (1).jpeg"/>
          <p:cNvPicPr>
            <a:picLocks noGrp="1"/>
          </p:cNvPicPr>
          <p:nvPr>
            <p:ph idx="1"/>
          </p:nvPr>
        </p:nvPicPr>
        <p:blipFill rotWithShape="1">
          <a:blip r:embed="rId2">
            <a:extLst>
              <a:ext uri="{28A0092B-C50C-407E-A947-70E740481C1C}">
                <a14:useLocalDpi xmlns:a14="http://schemas.microsoft.com/office/drawing/2010/main" val="0"/>
              </a:ext>
            </a:extLst>
          </a:blip>
          <a:srcRect t="41573"/>
          <a:stretch/>
        </p:blipFill>
        <p:spPr bwMode="auto">
          <a:xfrm>
            <a:off x="540913" y="811368"/>
            <a:ext cx="11127346" cy="57697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667650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Felipe\Documents\I PERIODO 2020\SEGUNDO PERIODO 2020\SEMANA DEL 11 AL 15 MAYO 202O\FOTOS DEL LIBRO MAYO12\WhatsApp Image 2020-05-12 at 11.08.09 AM (2).jpeg"/>
          <p:cNvPicPr>
            <a:picLocks noGrp="1"/>
          </p:cNvPicPr>
          <p:nvPr>
            <p:ph idx="1"/>
          </p:nvPr>
        </p:nvPicPr>
        <p:blipFill rotWithShape="1">
          <a:blip r:embed="rId2">
            <a:extLst>
              <a:ext uri="{28A0092B-C50C-407E-A947-70E740481C1C}">
                <a14:useLocalDpi xmlns:a14="http://schemas.microsoft.com/office/drawing/2010/main" val="0"/>
              </a:ext>
            </a:extLst>
          </a:blip>
          <a:srcRect b="61296"/>
          <a:stretch/>
        </p:blipFill>
        <p:spPr bwMode="auto">
          <a:xfrm>
            <a:off x="592428" y="875762"/>
            <a:ext cx="11050073" cy="561518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05485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Felipe\Documents\I PERIODO 2020\SEGUNDO PERIODO 2020\SEMANA DEL 11 AL 15 MAYO 202O\FOTOS DEL LIBRO MAYO12\WhatsApp Image 2020-05-12 at 11.08.09 AM (2).jpeg"/>
          <p:cNvPicPr>
            <a:picLocks noGrp="1"/>
          </p:cNvPicPr>
          <p:nvPr>
            <p:ph idx="1"/>
          </p:nvPr>
        </p:nvPicPr>
        <p:blipFill rotWithShape="1">
          <a:blip r:embed="rId2">
            <a:extLst>
              <a:ext uri="{28A0092B-C50C-407E-A947-70E740481C1C}">
                <a14:useLocalDpi xmlns:a14="http://schemas.microsoft.com/office/drawing/2010/main" val="0"/>
              </a:ext>
            </a:extLst>
          </a:blip>
          <a:srcRect t="38082"/>
          <a:stretch/>
        </p:blipFill>
        <p:spPr bwMode="auto">
          <a:xfrm>
            <a:off x="862884" y="811370"/>
            <a:ext cx="10844011" cy="57697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66991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O" dirty="0" smtClean="0"/>
              <a:t>Desarrolla las actividades propuestas en la página 265 del texto guía, recuerda escribir la fecha en la parte superior de la página.</a:t>
            </a:r>
            <a:endParaRPr lang="es-CO" dirty="0"/>
          </a:p>
        </p:txBody>
      </p:sp>
      <p:pic>
        <p:nvPicPr>
          <p:cNvPr id="4" name="Marcador de contenido 3" descr="C:\Users\Felipe\Documents\I PERIODO 2020\SEGUNDO PERIODO 2020\SEMANA DEL 11 AL 15 MAYO 202O\FOTOS DEL LIBRO MAYO12\WhatsApp Image 2020-05-12 at 11.08.09 AM (3).jpeg"/>
          <p:cNvPicPr>
            <a:picLocks noGrp="1"/>
          </p:cNvPicPr>
          <p:nvPr>
            <p:ph idx="1"/>
          </p:nvPr>
        </p:nvPicPr>
        <p:blipFill rotWithShape="1">
          <a:blip r:embed="rId2">
            <a:extLst>
              <a:ext uri="{28A0092B-C50C-407E-A947-70E740481C1C}">
                <a14:useLocalDpi xmlns:a14="http://schemas.microsoft.com/office/drawing/2010/main" val="0"/>
              </a:ext>
            </a:extLst>
          </a:blip>
          <a:srcRect b="36629"/>
          <a:stretch/>
        </p:blipFill>
        <p:spPr bwMode="auto">
          <a:xfrm>
            <a:off x="680321" y="2176530"/>
            <a:ext cx="10575813" cy="43916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0228320"/>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C:\Users\Felipe\Documents\I PERIODO 2020\SEGUNDO PERIODO 2020\SEMANA DEL 11 AL 15 MAYO 202O\FOTOS DEL LIBRO MAYO12\WhatsApp Image 2020-05-12 at 11.08.09 AM (3).jpeg"/>
          <p:cNvPicPr>
            <a:picLocks noGrp="1"/>
          </p:cNvPicPr>
          <p:nvPr>
            <p:ph idx="1"/>
          </p:nvPr>
        </p:nvPicPr>
        <p:blipFill rotWithShape="1">
          <a:blip r:embed="rId2">
            <a:extLst>
              <a:ext uri="{28A0092B-C50C-407E-A947-70E740481C1C}">
                <a14:useLocalDpi xmlns:a14="http://schemas.microsoft.com/office/drawing/2010/main" val="0"/>
              </a:ext>
            </a:extLst>
          </a:blip>
          <a:srcRect t="61912"/>
          <a:stretch/>
        </p:blipFill>
        <p:spPr bwMode="auto">
          <a:xfrm>
            <a:off x="528033" y="811368"/>
            <a:ext cx="11320529" cy="58727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968781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lgn="just">
              <a:buNone/>
            </a:pPr>
            <a:r>
              <a:rPr lang="es-CO" b="1" dirty="0"/>
              <a:t>ESTE ES EL LINK PARA PARTICIPAR EN EL JUEGO QUE LES COMENTÉ EN LA CLASE ANTERIOR, PERO PRIMERO DEBES ESTUDIAR EL TALLER SOBRE LAS ORGANIZACIONES POLÍTICAS Y ADMINISTRATIVAS DE COLOMBIA, DESARROLLADO EN LA CLASE  ANTERIOR DE SOCIALES, DEBES ESTAR SEGURO, PORQUE SÓLO TIENES UNA OPORTUNIDAD. ANÍMATE, TÚ PUEDES. TIENES PLAZO HASTA EL DOMINGO 24 DE MAYO PARA INGRESAR Y PARTICIPAR. </a:t>
            </a:r>
            <a:endParaRPr lang="es-CO" dirty="0"/>
          </a:p>
          <a:p>
            <a:endParaRPr lang="es-CO" dirty="0"/>
          </a:p>
          <a:p>
            <a:pPr marL="0" indent="0">
              <a:buNone/>
            </a:pPr>
            <a:r>
              <a:rPr lang="es-CO" sz="1400" dirty="0"/>
              <a:t>https://kahoot.it/challenge/7c85814f-3d7b-4f82-ad85-afcf8b0c0e6c_1589410433800?&amp;uid=UHJvZmVzb3JhIE9sZ2E=</a:t>
            </a:r>
          </a:p>
          <a:p>
            <a:endParaRPr lang="es-CO" dirty="0"/>
          </a:p>
        </p:txBody>
      </p:sp>
      <p:sp>
        <p:nvSpPr>
          <p:cNvPr id="6" name="Título 1"/>
          <p:cNvSpPr>
            <a:spLocks noGrp="1"/>
          </p:cNvSpPr>
          <p:nvPr>
            <p:ph type="title"/>
          </p:nvPr>
        </p:nvSpPr>
        <p:spPr>
          <a:xfrm>
            <a:off x="680321" y="753228"/>
            <a:ext cx="9613861" cy="1080938"/>
          </a:xfrm>
        </p:spPr>
        <p:txBody>
          <a:bodyPr>
            <a:normAutofit/>
          </a:bodyPr>
          <a:lstStyle/>
          <a:p>
            <a:r>
              <a:rPr lang="es-CO" dirty="0" smtClean="0"/>
              <a:t>Les recuerdo que tienen el archivo en sus correos, para descargarlo y poder participar</a:t>
            </a:r>
            <a:endParaRPr lang="es-CO" dirty="0"/>
          </a:p>
        </p:txBody>
      </p:sp>
    </p:spTree>
    <p:extLst>
      <p:ext uri="{BB962C8B-B14F-4D97-AF65-F5344CB8AC3E}">
        <p14:creationId xmlns:p14="http://schemas.microsoft.com/office/powerpoint/2010/main" val="158168289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Termina las actividades pendientes en el texto guía.</a:t>
            </a:r>
            <a:endParaRPr lang="es-CO" dirty="0"/>
          </a:p>
        </p:txBody>
      </p:sp>
      <p:sp>
        <p:nvSpPr>
          <p:cNvPr id="3" name="Marcador de contenido 2"/>
          <p:cNvSpPr>
            <a:spLocks noGrp="1"/>
          </p:cNvSpPr>
          <p:nvPr>
            <p:ph idx="1"/>
          </p:nvPr>
        </p:nvSpPr>
        <p:spPr>
          <a:xfrm>
            <a:off x="512896" y="1963385"/>
            <a:ext cx="9613861" cy="3599316"/>
          </a:xfrm>
        </p:spPr>
        <p:txBody>
          <a:bodyPr>
            <a:normAutofit/>
          </a:bodyPr>
          <a:lstStyle/>
          <a:p>
            <a:pPr marL="0" indent="0" algn="just">
              <a:buNone/>
            </a:pPr>
            <a:r>
              <a:rPr lang="es-CO" sz="3200" dirty="0" smtClean="0">
                <a:latin typeface="Arial Black" panose="020B0A04020102020204" pitchFamily="34" charset="0"/>
              </a:rPr>
              <a:t>Hemos terminado la clase por hoy. Descansa, que tengas un feliz y bendecido día.</a:t>
            </a:r>
            <a:endParaRPr lang="es-CO" sz="3200" dirty="0">
              <a:latin typeface="Arial Black" panose="020B0A04020102020204" pitchFamily="34" charset="0"/>
            </a:endParaRPr>
          </a:p>
        </p:txBody>
      </p:sp>
      <p:pic>
        <p:nvPicPr>
          <p:cNvPr id="3074" name="Picture 2" descr="Ilustración de Niños De Dibujos Animados Con Mascotas Lápiz 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8512" y="2947198"/>
            <a:ext cx="7186412" cy="3608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968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erlí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TM04033917[[fn=Berlín]]</Template>
  <TotalTime>141</TotalTime>
  <Words>227</Words>
  <Application>Microsoft Office PowerPoint</Application>
  <PresentationFormat>Panorámica</PresentationFormat>
  <Paragraphs>11</Paragraphs>
  <Slides>21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Arial Black</vt:lpstr>
      <vt:lpstr>Trebuchet MS</vt:lpstr>
      <vt:lpstr>Berlín</vt:lpstr>
      <vt:lpstr>CLASE DE SOCIALES</vt:lpstr>
      <vt:lpstr>Presentación de PowerPoint</vt:lpstr>
      <vt:lpstr>Presentación de PowerPoint</vt:lpstr>
      <vt:lpstr>Escribe: la fecha, el título, luego escribe y dibuja lo que encuentras en las diapositivas desde la 4 a la 11 en tu cuaderno de sociales, también si puedes imprimir y pegar, descarga el archivo de tu correo.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ORGANISMOS DE CONTROL Y VIGILANCIA</vt:lpstr>
      <vt:lpstr>Presentación de PowerPoint</vt:lpstr>
      <vt:lpstr>Presentación de PowerPoint</vt:lpstr>
      <vt:lpstr>Presentación de PowerPoint</vt:lpstr>
      <vt:lpstr>Presentación de PowerPoint</vt:lpstr>
      <vt:lpstr>Presentación de PowerPoint</vt:lpstr>
      <vt:lpstr>Desarrolla las actividades propuestas en la página 265 del texto guía, recuerda escribir la fecha en la parte superior de la página.</vt:lpstr>
      <vt:lpstr>Presentación de PowerPoint</vt:lpstr>
      <vt:lpstr>Les recuerdo que tienen el archivo en sus correos, para descargarlo y poder participar</vt:lpstr>
      <vt:lpstr>Termina las actividades pendientes en el texto guía.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DE SOCIALES</dc:title>
  <dc:creator>Felipe Gonzalez</dc:creator>
  <cp:lastModifiedBy>Felipe Gonzalez</cp:lastModifiedBy>
  <cp:revision>13</cp:revision>
  <dcterms:created xsi:type="dcterms:W3CDTF">2020-05-13T15:26:21Z</dcterms:created>
  <dcterms:modified xsi:type="dcterms:W3CDTF">2020-05-14T00:05:06Z</dcterms:modified>
</cp:coreProperties>
</file>