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3420" y="811732"/>
            <a:ext cx="9448800" cy="1825096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9439" y="3117046"/>
            <a:ext cx="10356761" cy="68580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lgerian" panose="04020705040A02060702" pitchFamily="82" charset="0"/>
              </a:rPr>
              <a:t>“PRACTICA DE LA MULTIPLICACIÓN POR UNA CIFRA”</a:t>
            </a:r>
            <a:endParaRPr lang="es-CO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5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ña Emilia, madre de Juan Pablo II, ejemplo de madre | Oracion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588335"/>
            <a:ext cx="6130343" cy="573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571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23763" y="710178"/>
            <a:ext cx="6096000" cy="56179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ayo es uno de los meses en los que celebran más fechas especiales este mes es muy especial y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legre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que se celebra el día de la madre, el día del profesor, el día del trabajo y el día de la virgen de Fátima 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s-MX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importa si estamos en cuarentena o estamos pasando por momentos difíciles, hay que celebrar todo esto y en especial el día de la madre, porque la madre es el ser más especial para nosotros y siempre debemos 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rar para que Dios y la virgen las proteja y no las deje mucho más tiempo en nuestra vida para compartir con ellas y demostrarles todo nuestro amor.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Shantall</a:t>
            </a:r>
            <a:r>
              <a:rPr lang="es-MX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Carvajal Botero   6B 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7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47989" y="1069903"/>
            <a:ext cx="10122794" cy="5931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-449580" algn="just">
              <a:lnSpc>
                <a:spcPct val="115000"/>
              </a:lnSpc>
              <a:spcAft>
                <a:spcPts val="1000"/>
              </a:spcAft>
            </a:pPr>
            <a:r>
              <a:rPr lang="es-CO" sz="2800" dirty="0">
                <a:latin typeface="Algerian" panose="04020705040A02060702" pitchFamily="82" charset="0"/>
                <a:ea typeface="Calibri" panose="020F0502020204030204" pitchFamily="34" charset="0"/>
                <a:cs typeface="Calibri Light" panose="020F0302020204030204" pitchFamily="34" charset="0"/>
              </a:rPr>
              <a:t>M	</a:t>
            </a:r>
            <a:r>
              <a:rPr lang="es-C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adre y señora virgen de Fátima bajo de los cielos, un trece de mayo, </a:t>
            </a:r>
            <a:r>
              <a:rPr lang="es-CO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repartiendo</a:t>
            </a:r>
          </a:p>
          <a:p>
            <a:pPr marL="449580" indent="-449580" algn="just">
              <a:lnSpc>
                <a:spcPct val="115000"/>
              </a:lnSpc>
              <a:spcAft>
                <a:spcPts val="1000"/>
              </a:spcAft>
            </a:pPr>
            <a:r>
              <a:rPr lang="es-CO" sz="2800" dirty="0" smtClean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CO" sz="2800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C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mor, con su manto santo, muéstranos el camino, hacia mi buen dios</a:t>
            </a:r>
            <a:endParaRPr lang="es-C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-449580" algn="just">
              <a:lnSpc>
                <a:spcPct val="115000"/>
              </a:lnSpc>
              <a:spcAft>
                <a:spcPts val="1000"/>
              </a:spcAft>
            </a:pPr>
            <a:r>
              <a:rPr lang="es-CO" sz="2800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R	</a:t>
            </a:r>
            <a:r>
              <a:rPr lang="es-C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uego</a:t>
            </a:r>
            <a:r>
              <a:rPr lang="es-C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nosotros pecadores, madre mía, madre de Jesús</a:t>
            </a:r>
            <a:endParaRPr lang="es-C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-449580" algn="just">
              <a:lnSpc>
                <a:spcPct val="115000"/>
              </a:lnSpc>
              <a:spcAft>
                <a:spcPts val="1000"/>
              </a:spcAft>
            </a:pPr>
            <a:r>
              <a:rPr lang="es-CO" sz="2800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		</a:t>
            </a:r>
            <a:r>
              <a:rPr lang="es-C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lumínanos</a:t>
            </a:r>
            <a:r>
              <a:rPr lang="es-C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tu luz divina, llénanos de tu</a:t>
            </a:r>
            <a:endParaRPr lang="es-C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-449580" algn="just">
              <a:lnSpc>
                <a:spcPct val="115000"/>
              </a:lnSpc>
              <a:spcAft>
                <a:spcPts val="1000"/>
              </a:spcAft>
            </a:pPr>
            <a:r>
              <a:rPr lang="es-CO" sz="2800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	</a:t>
            </a:r>
            <a:r>
              <a:rPr lang="es-C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mor, para propagar la devoción al inmaculado corazón de María.</a:t>
            </a:r>
            <a:endParaRPr lang="es-CO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Samuel González Medina 6B</a:t>
            </a:r>
            <a:endParaRPr lang="es-CO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C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7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6805" y="674221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VAMOS A PRACTICAR MULTIPLICACIONES POR UNA CIFRA:</a:t>
            </a:r>
            <a:endParaRPr lang="es-CO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23252" t="24754" r="27699" b="44114"/>
          <a:stretch/>
        </p:blipFill>
        <p:spPr bwMode="auto">
          <a:xfrm>
            <a:off x="1081826" y="2086377"/>
            <a:ext cx="10393250" cy="4391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248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3252" t="56325" r="27699" b="11853"/>
          <a:stretch/>
        </p:blipFill>
        <p:spPr bwMode="auto">
          <a:xfrm>
            <a:off x="1068947" y="553791"/>
            <a:ext cx="10509160" cy="5872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837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roducto 3 por 1 cifra 07 (con imágenes) | Fichas de matematic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-1" r="1194" b="-18235"/>
          <a:stretch/>
        </p:blipFill>
        <p:spPr bwMode="auto">
          <a:xfrm>
            <a:off x="4353060" y="206062"/>
            <a:ext cx="7366714" cy="771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ítulo 2"/>
          <p:cNvSpPr txBox="1">
            <a:spLocks/>
          </p:cNvSpPr>
          <p:nvPr/>
        </p:nvSpPr>
        <p:spPr>
          <a:xfrm>
            <a:off x="283336" y="2215164"/>
            <a:ext cx="3979572" cy="27818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IMPRIME, RESUELVE Y PEGA EN TU CUADERNO</a:t>
            </a:r>
          </a:p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Y DIVIÉRTETE COLOREANDO…</a:t>
            </a:r>
            <a:endParaRPr lang="es-CO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431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05 Multiplicando facill y multiplicador dificil 01 - Actiludi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652" y="416958"/>
            <a:ext cx="5800725" cy="61271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ítulo 2"/>
          <p:cNvSpPr txBox="1">
            <a:spLocks/>
          </p:cNvSpPr>
          <p:nvPr/>
        </p:nvSpPr>
        <p:spPr>
          <a:xfrm>
            <a:off x="888643" y="2472741"/>
            <a:ext cx="3979572" cy="27818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IMPRIME, RESUELVE Y PEGA EN TU CUADERNO</a:t>
            </a:r>
          </a:p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Y DIVIÉRTETE COLOREANDO…</a:t>
            </a:r>
            <a:endParaRPr lang="es-CO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89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07 Multiplicandor y multiplicador dificil 01 - Actiludi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533" y="493077"/>
            <a:ext cx="6200775" cy="58718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ítulo 2"/>
          <p:cNvSpPr txBox="1">
            <a:spLocks/>
          </p:cNvSpPr>
          <p:nvPr/>
        </p:nvSpPr>
        <p:spPr>
          <a:xfrm>
            <a:off x="592429" y="2343952"/>
            <a:ext cx="3979572" cy="27818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IMPRIME, RESUELVE Y PEGA EN TU CUADERNO</a:t>
            </a:r>
          </a:p>
          <a:p>
            <a:pPr marL="0" indent="0">
              <a:buNone/>
            </a:pPr>
            <a:r>
              <a:rPr lang="es-CO" sz="3200" dirty="0" smtClean="0">
                <a:latin typeface="Algerian" panose="04020705040A02060702" pitchFamily="82" charset="0"/>
              </a:rPr>
              <a:t>Y DIVIÉRTETE COLOREANDO…</a:t>
            </a:r>
            <a:endParaRPr lang="es-CO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3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8643" y="1339403"/>
            <a:ext cx="10820400" cy="3363112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AHORA REALIZA UNA PAUSA ACTIVA, DESCANSA UN POCO Y LUEGO CONTINUAMOS CON TECNOLOGÍA A LAS 10:00 a.m.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71241379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21</TotalTime>
  <Words>193</Words>
  <Application>Microsoft Office PowerPoint</Application>
  <PresentationFormat>Panorámica</PresentationFormat>
  <Paragraphs>25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Century Gothic</vt:lpstr>
      <vt:lpstr>Times New Roman</vt:lpstr>
      <vt:lpstr>Estela de condensación</vt:lpstr>
      <vt:lpstr>CLASE DE MATEMÁTICAS</vt:lpstr>
      <vt:lpstr>Presentación de PowerPoint</vt:lpstr>
      <vt:lpstr>Presentación de PowerPoint</vt:lpstr>
      <vt:lpstr>Presentación de PowerPoint</vt:lpstr>
      <vt:lpstr>VAMOS A PRACTICAR MULTIPLICACIONES POR UNA CIFRA:</vt:lpstr>
      <vt:lpstr>Presentación de PowerPoint</vt:lpstr>
      <vt:lpstr>Presentación de PowerPoint</vt:lpstr>
      <vt:lpstr>Presentación de PowerPoint</vt:lpstr>
      <vt:lpstr>Presentación de PowerPoint</vt:lpstr>
      <vt:lpstr>AHORA REALIZA UNA PAUSA ACTIVA, DESCANSA UN POCO Y LUEGO CONTINUAMOS CON TECNOLOGÍA A LAS 10:00 a.m.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3</cp:revision>
  <dcterms:created xsi:type="dcterms:W3CDTF">2020-05-28T23:45:22Z</dcterms:created>
  <dcterms:modified xsi:type="dcterms:W3CDTF">2020-05-29T00:06:34Z</dcterms:modified>
</cp:coreProperties>
</file>