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5" r:id="rId3"/>
    <p:sldId id="266" r:id="rId4"/>
    <p:sldId id="272" r:id="rId5"/>
    <p:sldId id="273" r:id="rId6"/>
    <p:sldId id="274" r:id="rId7"/>
    <p:sldId id="270" r:id="rId8"/>
    <p:sldId id="269" r:id="rId9"/>
    <p:sldId id="276" r:id="rId10"/>
    <p:sldId id="275" r:id="rId11"/>
    <p:sldId id="268" r:id="rId12"/>
    <p:sldId id="260" r:id="rId13"/>
    <p:sldId id="257" r:id="rId14"/>
    <p:sldId id="258" r:id="rId15"/>
    <p:sldId id="271" r:id="rId16"/>
    <p:sldId id="277" r:id="rId17"/>
    <p:sldId id="278" r:id="rId18"/>
    <p:sldId id="279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MATEMÁTICAS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 smtClean="0"/>
              <a:t>MAYO 15 DE 2020</a:t>
            </a:r>
          </a:p>
          <a:p>
            <a:r>
              <a:rPr lang="es-CO" dirty="0" smtClean="0"/>
              <a:t>CONTINUAMOS HOY CON “DIAGRAMA DE BARRAS”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02706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Oración a la Virgen Maria para conservar la pureza de cuerpo ..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44" y="479403"/>
            <a:ext cx="10625070" cy="6011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77696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Oraciones Para La Virgen Maria Madre De Dios - Servicio De Citas ..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886" y="566217"/>
            <a:ext cx="10200069" cy="5698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7386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:\Users\Felipe\Pictures\Diapositivas Clases Virtuales\IMG_20200514_200729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5" t="13493" r="19552" b="54684"/>
          <a:stretch/>
        </p:blipFill>
        <p:spPr bwMode="auto">
          <a:xfrm>
            <a:off x="1030311" y="502276"/>
            <a:ext cx="10406128" cy="595003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86420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:\Users\Felipe\Pictures\Diapositivas Clases Virtuales\IMG_20200514_200729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3" t="44806" r="18364" b="12169"/>
          <a:stretch/>
        </p:blipFill>
        <p:spPr bwMode="auto">
          <a:xfrm>
            <a:off x="759854" y="412124"/>
            <a:ext cx="10444765" cy="597579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86640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:\Users\Felipe\Pictures\Diapositivas Clases Virtuales\IMG_20200514_200737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9" t="16974" r="51963" b="14451"/>
          <a:stretch/>
        </p:blipFill>
        <p:spPr bwMode="auto">
          <a:xfrm rot="5400000">
            <a:off x="3078050" y="-1738647"/>
            <a:ext cx="5937163" cy="1023870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99532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491" t="34253" r="68998" b="43792"/>
          <a:stretch/>
        </p:blipFill>
        <p:spPr>
          <a:xfrm>
            <a:off x="782548" y="515155"/>
            <a:ext cx="10486466" cy="595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782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6880" t="34252" r="11983" b="25672"/>
          <a:stretch/>
        </p:blipFill>
        <p:spPr>
          <a:xfrm>
            <a:off x="460504" y="566670"/>
            <a:ext cx="11048730" cy="582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9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:\Users\Felipe\Pictures\Diapositivas Clases Virtuales\IMG_20200514_200737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71" t="21412" r="60431" b="49855"/>
          <a:stretch/>
        </p:blipFill>
        <p:spPr bwMode="auto">
          <a:xfrm rot="5400000">
            <a:off x="3367825" y="-1899634"/>
            <a:ext cx="5576552" cy="1048340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69157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:\Users\Felipe\Pictures\Diapositivas Clases Virtuales\IMG_20200514_200737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31" t="16974" r="15309" b="13786"/>
          <a:stretch/>
        </p:blipFill>
        <p:spPr bwMode="auto">
          <a:xfrm rot="5400000">
            <a:off x="2987897" y="-1944709"/>
            <a:ext cx="6130347" cy="107667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48310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09" t="34601" r="74092" b="46581"/>
          <a:stretch/>
        </p:blipFill>
        <p:spPr>
          <a:xfrm>
            <a:off x="913795" y="592428"/>
            <a:ext cx="10578453" cy="5693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250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5901" t="35298" r="22170" b="28808"/>
          <a:stretch/>
        </p:blipFill>
        <p:spPr>
          <a:xfrm>
            <a:off x="856379" y="476518"/>
            <a:ext cx="10554303" cy="592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4314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7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492" t="34253" r="68657" b="46184"/>
          <a:stretch/>
        </p:blipFill>
        <p:spPr>
          <a:xfrm>
            <a:off x="463639" y="450760"/>
            <a:ext cx="10968266" cy="5972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30893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contenido 7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3039" t="35134" r="4146" b="12081"/>
          <a:stretch/>
        </p:blipFill>
        <p:spPr>
          <a:xfrm>
            <a:off x="772732" y="708338"/>
            <a:ext cx="10987257" cy="5396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94836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7127" y="746975"/>
            <a:ext cx="10430430" cy="542200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CO" sz="3600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s-CO" sz="3600" dirty="0" smtClean="0">
                <a:latin typeface="Arial Black" panose="020B0A04020102020204" pitchFamily="34" charset="0"/>
              </a:rPr>
              <a:t>Dibuja y escribe las diapositivas 7, 8, 11, 12, 13 y 14.</a:t>
            </a:r>
          </a:p>
          <a:p>
            <a:pPr marL="0" indent="0">
              <a:buNone/>
            </a:pPr>
            <a:r>
              <a:rPr lang="es-CO" sz="3600" dirty="0" smtClean="0">
                <a:latin typeface="Arial Black" panose="020B0A04020102020204" pitchFamily="34" charset="0"/>
              </a:rPr>
              <a:t>Desarrolla </a:t>
            </a:r>
            <a:r>
              <a:rPr lang="es-CO" sz="3600" dirty="0">
                <a:latin typeface="Arial Black" panose="020B0A04020102020204" pitchFamily="34" charset="0"/>
              </a:rPr>
              <a:t>el punto </a:t>
            </a:r>
            <a:r>
              <a:rPr lang="es-CO" sz="3600" dirty="0" smtClean="0">
                <a:latin typeface="Arial Black" panose="020B0A04020102020204" pitchFamily="34" charset="0"/>
              </a:rPr>
              <a:t> 2 de la página 164.</a:t>
            </a:r>
          </a:p>
          <a:p>
            <a:pPr marL="0" indent="0">
              <a:buNone/>
            </a:pPr>
            <a:r>
              <a:rPr lang="es-CO" sz="3600" dirty="0" smtClean="0">
                <a:latin typeface="Arial Black" panose="020B0A04020102020204" pitchFamily="34" charset="0"/>
              </a:rPr>
              <a:t>También el punto 14 </a:t>
            </a:r>
            <a:r>
              <a:rPr lang="es-CO" sz="3600" dirty="0">
                <a:latin typeface="Arial Black" panose="020B0A04020102020204" pitchFamily="34" charset="0"/>
              </a:rPr>
              <a:t>de la página 165 del texto </a:t>
            </a:r>
            <a:r>
              <a:rPr lang="es-CO" sz="3600" dirty="0" smtClean="0">
                <a:latin typeface="Arial Black" panose="020B0A04020102020204" pitchFamily="34" charset="0"/>
              </a:rPr>
              <a:t>guía.</a:t>
            </a:r>
            <a:endParaRPr lang="es-CO" sz="3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627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dirty="0" smtClean="0"/>
              <a:t>Ahora descansa, toma la lonchera y luego sigues con tecnología. Escribe en tu cuaderno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CO" sz="3200" dirty="0" smtClean="0">
                <a:latin typeface="Arial Black" panose="020B0A04020102020204" pitchFamily="34" charset="0"/>
              </a:rPr>
              <a:t>Internet: es una red de comunicación que conecta diferentes dispositivos y redes en el mundo, para crear, almacenar y compartir información en texto, audio o video a través de páginas o aplicaciones.</a:t>
            </a:r>
          </a:p>
          <a:p>
            <a:pPr marL="0" indent="0" algn="just">
              <a:buNone/>
            </a:pPr>
            <a:endParaRPr lang="es-CO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669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dirty="0" smtClean="0"/>
              <a:t>Realiza la lectura de la página 68 del texto guía y responde en tu cuaderno: ¿Qué es un correo electrónico?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25004" y="2096064"/>
            <a:ext cx="11578106" cy="40986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O" sz="4800" dirty="0" smtClean="0">
                <a:latin typeface="Arial Black" panose="020B0A04020102020204" pitchFamily="34" charset="0"/>
              </a:rPr>
              <a:t>Desarrolla los puntos 1, 2, y 3 de esta misma página 68 del texto guía.</a:t>
            </a:r>
            <a:endParaRPr lang="es-CO" sz="4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885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HASTA AQUÍ LLEGA NUESTRA JORNADA DE HOY…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es-CO" sz="4400" dirty="0" smtClean="0">
                <a:latin typeface="Arial Black" panose="020B0A04020102020204" pitchFamily="34" charset="0"/>
              </a:rPr>
              <a:t>Descansa, que tengan un feliz fin de semana. Que Dios los proteja y bendiga infinitamente, los quiero mucho, un abrazo.</a:t>
            </a:r>
            <a:endParaRPr lang="es-CO" sz="4400" dirty="0">
              <a:latin typeface="Arial Black" panose="020B0A04020102020204" pitchFamily="34" charset="0"/>
            </a:endParaRPr>
          </a:p>
        </p:txBody>
      </p:sp>
      <p:pic>
        <p:nvPicPr>
          <p:cNvPr id="1026" name="Picture 2" descr="carita feliz ♥ | Cáritas felices, Dibujos, Pintura in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9595" y="4387403"/>
            <a:ext cx="2374005" cy="2374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6080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6D8C60"/>
      </a:dk2>
      <a:lt2>
        <a:srgbClr val="B1D7A1"/>
      </a:lt2>
      <a:accent1>
        <a:srgbClr val="81B992"/>
      </a:accent1>
      <a:accent2>
        <a:srgbClr val="9ABC65"/>
      </a:accent2>
      <a:accent3>
        <a:srgbClr val="BDB564"/>
      </a:accent3>
      <a:accent4>
        <a:srgbClr val="BD8964"/>
      </a:accent4>
      <a:accent5>
        <a:srgbClr val="BD6466"/>
      </a:accent5>
      <a:accent6>
        <a:srgbClr val="64A4BD"/>
      </a:accent6>
      <a:hlink>
        <a:srgbClr val="8CCC71"/>
      </a:hlink>
      <a:folHlink>
        <a:srgbClr val="A4C795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4539428D-6454-4FE6-B992-2D59F0AC2F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TM04033921[[fn=Damasco]]</Template>
  <TotalTime>114</TotalTime>
  <Words>180</Words>
  <Application>Microsoft Office PowerPoint</Application>
  <PresentationFormat>Panorámica</PresentationFormat>
  <Paragraphs>13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3" baseType="lpstr">
      <vt:lpstr>Arial</vt:lpstr>
      <vt:lpstr>Arial Black</vt:lpstr>
      <vt:lpstr>Bookman Old Style</vt:lpstr>
      <vt:lpstr>Rockwell</vt:lpstr>
      <vt:lpstr>Damask</vt:lpstr>
      <vt:lpstr>CLASE DE MATEMÁTICAS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Ahora descansa, toma la lonchera y luego sigues con tecnología. Escribe en tu cuaderno</vt:lpstr>
      <vt:lpstr>Realiza la lectura de la página 68 del texto guía y responde en tu cuaderno: ¿Qué es un correo electrónico?</vt:lpstr>
      <vt:lpstr>HASTA AQUÍ LLEGA NUESTRA JORNADA DE HOY…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MATEMÁTICAS</dc:title>
  <dc:creator>Felipe Gonzalez</dc:creator>
  <cp:lastModifiedBy>Felipe Gonzalez</cp:lastModifiedBy>
  <cp:revision>11</cp:revision>
  <dcterms:created xsi:type="dcterms:W3CDTF">2020-05-14T23:54:58Z</dcterms:created>
  <dcterms:modified xsi:type="dcterms:W3CDTF">2020-05-15T02:11:30Z</dcterms:modified>
</cp:coreProperties>
</file>