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7" r:id="rId5"/>
    <p:sldId id="285" r:id="rId6"/>
    <p:sldId id="287" r:id="rId7"/>
    <p:sldId id="288" r:id="rId8"/>
    <p:sldId id="282" r:id="rId9"/>
    <p:sldId id="284" r:id="rId10"/>
    <p:sldId id="271" r:id="rId11"/>
    <p:sldId id="277" r:id="rId12"/>
    <p:sldId id="258" r:id="rId1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97" autoAdjust="0"/>
    <p:restoredTop sz="94660"/>
  </p:normalViewPr>
  <p:slideViewPr>
    <p:cSldViewPr>
      <p:cViewPr varScale="1">
        <p:scale>
          <a:sx n="74" d="100"/>
          <a:sy n="74" d="100"/>
        </p:scale>
        <p:origin x="6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0463E3E-711E-4F58-8AE0-DC61FACDBF99}" type="datetime1">
              <a:rPr lang="es-ES" smtClean="0"/>
              <a:t>11/05/2020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DEB00-82B1-401B-8941-0136CEB769BF}" type="datetime1">
              <a:rPr lang="es-ES" smtClean="0"/>
              <a:pPr/>
              <a:t>11/05/2020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2952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7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94955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9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7355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363CB7-5045-4CEF-B79F-27107AB243FE}" type="datetime1">
              <a:rPr lang="es-ES" smtClean="0"/>
              <a:t>11/05/2020</a:t>
            </a:fld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89DCFD-D8F9-414E-9E96-7D491AABB19D}" type="datetime1">
              <a:rPr lang="es-ES" noProof="0" smtClean="0"/>
              <a:t>11/05/2020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BDC470-416A-4546-A563-4B4E55AB4D83}" type="datetime1">
              <a:rPr lang="es-ES" noProof="0" smtClean="0"/>
              <a:t>11/05/2020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FC4896-5E98-4568-A150-68B4B98096D1}" type="datetime1">
              <a:rPr lang="es-ES" noProof="0" smtClean="0"/>
              <a:t>11/05/2020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66EFE2-9FD9-4DB0-985D-5B493B715C4B}" type="datetime1">
              <a:rPr lang="es-ES" noProof="0" smtClean="0"/>
              <a:t>11/05/2020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rtl="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B72A82-7894-4BC5-A8EB-CEEDC3F58109}" type="datetime1">
              <a:rPr lang="es-ES" noProof="0" smtClean="0"/>
              <a:t>11/05/2020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2" name="Marcador de posición de imagen 11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D700C6-E75F-4D68-A30E-3C7F7C317FC4}" type="datetime1">
              <a:rPr lang="es-ES" noProof="0" smtClean="0"/>
              <a:t>11/05/2020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Marcador de posición de texto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 rtl="0"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nco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smtClean="0"/>
              <a:t>Haga clic para modificar el estilo de título del patrón</a:t>
            </a:r>
            <a:endParaRPr lang="es" dirty="0"/>
          </a:p>
        </p:txBody>
      </p:sp>
      <p:sp>
        <p:nvSpPr>
          <p:cNvPr id="8" name="Forma libre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9" name="Marcador de posición de imagen 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0" name="Forma libre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1" name="Marcador de posición de imagen 1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Forma libre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Forma libre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1" name="Marcador de posición de imagen 2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4880ED-3A1F-41D7-8E0F-3E84A3671A68}" type="datetime1">
              <a:rPr lang="es-ES" noProof="0" smtClean="0"/>
              <a:t>11/05/2020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EEDA9D-402E-447F-8608-B13BDCE806AF}" type="datetime1">
              <a:rPr lang="es-ES" noProof="0" smtClean="0"/>
              <a:t>11/05/2020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</a:t>
            </a:r>
            <a:r>
              <a:rPr lang="es-ES" noProof="0" dirty="0"/>
              <a:t>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414C5AF-B895-40B7-9EF1-1A87E3FED2CF}" type="datetime1">
              <a:rPr lang="es-ES" noProof="0" smtClean="0"/>
              <a:t>11/05/2020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55440" y="548680"/>
            <a:ext cx="9578280" cy="1021432"/>
          </a:xfrm>
        </p:spPr>
        <p:txBody>
          <a:bodyPr rtlCol="0"/>
          <a:lstStyle/>
          <a:p>
            <a:pPr rtl="0"/>
            <a:r>
              <a:rPr lang="es-ES" dirty="0" smtClean="0"/>
              <a:t>CLASE DE LENGUA CASTELLANA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99456" y="1700808"/>
            <a:ext cx="9073008" cy="3168352"/>
          </a:xfrm>
        </p:spPr>
        <p:txBody>
          <a:bodyPr rtlCol="0"/>
          <a:lstStyle/>
          <a:p>
            <a:pPr rtl="0"/>
            <a:r>
              <a:rPr lang="es-ES" b="1" dirty="0" smtClean="0">
                <a:latin typeface="Arial Black" panose="020B0A04020102020204" pitchFamily="34" charset="0"/>
              </a:rPr>
              <a:t>Mayo </a:t>
            </a:r>
            <a:r>
              <a:rPr lang="es-ES" b="1" dirty="0" smtClean="0">
                <a:latin typeface="Arial Black" panose="020B0A04020102020204" pitchFamily="34" charset="0"/>
              </a:rPr>
              <a:t>12 </a:t>
            </a:r>
            <a:r>
              <a:rPr lang="es-ES" b="1" dirty="0" smtClean="0">
                <a:latin typeface="Arial Black" panose="020B0A04020102020204" pitchFamily="34" charset="0"/>
              </a:rPr>
              <a:t>de 2020.</a:t>
            </a:r>
          </a:p>
          <a:p>
            <a:pPr rtl="0"/>
            <a:r>
              <a:rPr lang="es-ES" b="1" dirty="0" smtClean="0">
                <a:latin typeface="Arial Black" panose="020B0A04020102020204" pitchFamily="34" charset="0"/>
              </a:rPr>
              <a:t>Muy buenos días, bienvenidos a esta nueva clase. Hoy vamos a </a:t>
            </a:r>
            <a:r>
              <a:rPr lang="es-ES" b="1" dirty="0" smtClean="0">
                <a:latin typeface="Arial Black" panose="020B0A04020102020204" pitchFamily="34" charset="0"/>
              </a:rPr>
              <a:t>continuar con:</a:t>
            </a:r>
            <a:endParaRPr lang="es-ES" b="1" dirty="0" smtClean="0">
              <a:latin typeface="Arial Black" panose="020B0A04020102020204" pitchFamily="34" charset="0"/>
            </a:endParaRPr>
          </a:p>
          <a:p>
            <a:pPr rtl="0"/>
            <a:r>
              <a:rPr lang="es-ES" dirty="0"/>
              <a:t> </a:t>
            </a:r>
            <a:r>
              <a:rPr lang="es-ES" dirty="0" smtClean="0"/>
              <a:t>          </a:t>
            </a:r>
            <a:r>
              <a:rPr lang="es-ES" dirty="0" smtClean="0"/>
              <a:t>              </a:t>
            </a:r>
            <a:r>
              <a:rPr lang="es-ES" sz="4000" b="1" dirty="0" smtClean="0">
                <a:latin typeface="Algerian" panose="04020705040A02060702" pitchFamily="82" charset="0"/>
              </a:rPr>
              <a:t> </a:t>
            </a:r>
            <a:r>
              <a:rPr lang="es-ES" sz="4000" b="1" dirty="0" smtClean="0">
                <a:latin typeface="Algerian" panose="04020705040A02060702" pitchFamily="82" charset="0"/>
              </a:rPr>
              <a:t>“La descripción”</a:t>
            </a:r>
            <a:endParaRPr lang="es-ES" dirty="0" smtClean="0"/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/>
          <p:nvPr/>
        </p:nvPicPr>
        <p:blipFill rotWithShape="1">
          <a:blip r:embed="rId2"/>
          <a:srcRect l="56008" t="20225" r="3428" b="28155"/>
          <a:stretch/>
        </p:blipFill>
        <p:spPr bwMode="auto">
          <a:xfrm>
            <a:off x="1271464" y="404664"/>
            <a:ext cx="9649072" cy="51125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59472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 rotWithShape="1">
          <a:blip r:embed="rId2"/>
          <a:srcRect l="16298" t="42321" r="40996" b="14394"/>
          <a:stretch/>
        </p:blipFill>
        <p:spPr bwMode="auto">
          <a:xfrm>
            <a:off x="1271464" y="404664"/>
            <a:ext cx="9649072" cy="51125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15087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 rotWithShape="1">
          <a:blip r:embed="rId2"/>
          <a:srcRect l="16295" t="31977" r="42504" b="33370"/>
          <a:stretch/>
        </p:blipFill>
        <p:spPr bwMode="auto">
          <a:xfrm>
            <a:off x="1271464" y="548680"/>
            <a:ext cx="9937104" cy="50405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70282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6" name="Imagen 5"/>
          <p:cNvPicPr/>
          <p:nvPr/>
        </p:nvPicPr>
        <p:blipFill rotWithShape="1">
          <a:blip r:embed="rId2"/>
          <a:srcRect l="56178" t="20528" r="3089" b="28759"/>
          <a:stretch/>
        </p:blipFill>
        <p:spPr bwMode="auto">
          <a:xfrm>
            <a:off x="1524000" y="332656"/>
            <a:ext cx="9612560" cy="5472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87962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DESCRIPCIÓN DE ANIMALES Y OBJETOS. | Descripcion de animales ...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15"/>
          <a:stretch/>
        </p:blipFill>
        <p:spPr bwMode="auto">
          <a:xfrm>
            <a:off x="1847528" y="332656"/>
            <a:ext cx="8568951" cy="64087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22237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75520" y="348192"/>
            <a:ext cx="8498160" cy="1082674"/>
          </a:xfrm>
        </p:spPr>
        <p:txBody>
          <a:bodyPr rtlCol="0">
            <a:normAutofit fontScale="90000"/>
          </a:bodyPr>
          <a:lstStyle/>
          <a:p>
            <a:pPr rtl="0"/>
            <a:r>
              <a:rPr lang="es-ES" dirty="0" smtClean="0"/>
              <a:t>Ahora </a:t>
            </a:r>
            <a:r>
              <a:rPr lang="es-ES" dirty="0" smtClean="0"/>
              <a:t>describe tu mascota o tu animal preferido </a:t>
            </a:r>
            <a:r>
              <a:rPr lang="es-ES" dirty="0" smtClean="0"/>
              <a:t>en tu cuaderno, teniendo en cuenta lo visto en clase.</a:t>
            </a:r>
            <a:endParaRPr lang="es-ES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3"/>
          <a:srcRect l="56044" t="19482" r="1099" b="23697"/>
          <a:stretch/>
        </p:blipFill>
        <p:spPr>
          <a:xfrm>
            <a:off x="1810193" y="2276872"/>
            <a:ext cx="4320480" cy="387735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4"/>
          <a:srcRect l="55906" t="19535" r="3341" b="24788"/>
          <a:stretch/>
        </p:blipFill>
        <p:spPr>
          <a:xfrm>
            <a:off x="6312024" y="1397797"/>
            <a:ext cx="4968552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39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7448" y="5274558"/>
            <a:ext cx="8307779" cy="701674"/>
          </a:xfrm>
        </p:spPr>
        <p:txBody>
          <a:bodyPr>
            <a:normAutofit/>
          </a:bodyPr>
          <a:lstStyle/>
          <a:p>
            <a:r>
              <a:rPr lang="es-CO" dirty="0" smtClean="0"/>
              <a:t>Describe el siguiente paisaje, teniendo en cuenta lo visto en clase.</a:t>
            </a:r>
            <a:endParaRPr lang="es-CO" dirty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Marcador de posición de imagen 6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4098" name="Picture 2" descr="Descripción de un paisaje | Recurso educativo 679483 - Tich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74"/>
          <a:stretch/>
        </p:blipFill>
        <p:spPr bwMode="auto">
          <a:xfrm>
            <a:off x="752969" y="692697"/>
            <a:ext cx="8654391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262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1648" y="548680"/>
            <a:ext cx="10116616" cy="877416"/>
          </a:xfrm>
        </p:spPr>
        <p:txBody>
          <a:bodyPr rtlCol="0"/>
          <a:lstStyle/>
          <a:p>
            <a:pPr rtl="0"/>
            <a:r>
              <a:rPr lang="es-ES" dirty="0" smtClean="0"/>
              <a:t>            Hemos </a:t>
            </a:r>
            <a:r>
              <a:rPr lang="es-ES" dirty="0" smtClean="0"/>
              <a:t>terminado la clase de </a:t>
            </a:r>
            <a:r>
              <a:rPr lang="es-ES" dirty="0" smtClean="0"/>
              <a:t>hoy</a:t>
            </a:r>
            <a:r>
              <a:rPr lang="es-ES" dirty="0" smtClean="0"/>
              <a:t>…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287688" y="1844824"/>
            <a:ext cx="5904656" cy="720080"/>
          </a:xfrm>
        </p:spPr>
        <p:txBody>
          <a:bodyPr rtlCol="0">
            <a:noAutofit/>
          </a:bodyPr>
          <a:lstStyle/>
          <a:p>
            <a:pPr rtl="0"/>
            <a:r>
              <a:rPr lang="es-ES" sz="3200" dirty="0" smtClean="0">
                <a:latin typeface="Arial Black" panose="020B0A04020102020204" pitchFamily="34" charset="0"/>
              </a:rPr>
              <a:t>Realiza una pausa </a:t>
            </a:r>
            <a:r>
              <a:rPr lang="es-ES" sz="3200" dirty="0" smtClean="0">
                <a:latin typeface="Arial Black" panose="020B0A04020102020204" pitchFamily="34" charset="0"/>
              </a:rPr>
              <a:t>activa</a:t>
            </a:r>
            <a:endParaRPr lang="es-ES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miguito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7122_TF03896101.potx" id="{54DDF90D-4D8C-4C0B-8E7A-27FE1D9E818D}" vid="{D83EF4BC-2653-47A8-9905-60BE1DC3223F}"/>
    </a:ext>
  </a:extLst>
</a:theme>
</file>

<file path=ppt/theme/theme2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http://purl.org/dc/terms/"/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2006/documentManagement/types"/>
    <ds:schemaRef ds:uri="40262f94-9f35-4ac3-9a90-690165a166b7"/>
    <ds:schemaRef ds:uri="a4f35948-e619-41b3-aa29-22878b09cfd2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educativa de niños en el patio de la escuela (álbum panorámico)</Template>
  <TotalTime>258</TotalTime>
  <Words>78</Words>
  <Application>Microsoft Office PowerPoint</Application>
  <PresentationFormat>Panorámica</PresentationFormat>
  <Paragraphs>11</Paragraphs>
  <Slides>9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Algerian</vt:lpstr>
      <vt:lpstr>Arial</vt:lpstr>
      <vt:lpstr>Arial Black</vt:lpstr>
      <vt:lpstr>Times New Roman</vt:lpstr>
      <vt:lpstr>Amiguitos 16x9</vt:lpstr>
      <vt:lpstr>CLASE DE LENGUA CASTELLANA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Ahora describe tu mascota o tu animal preferido en tu cuaderno, teniendo en cuenta lo visto en clase.</vt:lpstr>
      <vt:lpstr>Describe el siguiente paisaje, teniendo en cuenta lo visto en clase.</vt:lpstr>
      <vt:lpstr>            Hemos terminado la clase de hoy…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LENGUA CASTELLANA</dc:title>
  <dc:creator>Felipe Gonzalez</dc:creator>
  <cp:keywords/>
  <cp:lastModifiedBy>Felipe Gonzalez</cp:lastModifiedBy>
  <cp:revision>22</cp:revision>
  <dcterms:created xsi:type="dcterms:W3CDTF">2020-05-08T10:30:43Z</dcterms:created>
  <dcterms:modified xsi:type="dcterms:W3CDTF">2020-05-11T21:56:30Z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