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0" r:id="rId3"/>
    <p:sldId id="277" r:id="rId4"/>
    <p:sldId id="282" r:id="rId5"/>
    <p:sldId id="281" r:id="rId6"/>
    <p:sldId id="283" r:id="rId7"/>
    <p:sldId id="278" r:id="rId8"/>
    <p:sldId id="266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60" r:id="rId17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47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74B7448-7A1A-4152-8C43-2B8EA0ACE980}" type="datetime1">
              <a:rPr lang="es-ES" smtClean="0"/>
              <a:t>19/05/2020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1A84DBA3-0E8D-4848-B1FC-9E9CB5A609E4}" type="datetime1">
              <a:rPr lang="es-ES" noProof="0" smtClean="0"/>
              <a:pPr/>
              <a:t>19/05/2020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935E2820-AFE1-45FA-949E-17BDB534E1DC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1915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5424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2F3A23-5D3B-4EEB-8401-67C1E1C4E4FD}" type="datetime1">
              <a:rPr lang="es-ES" noProof="0" smtClean="0"/>
              <a:pPr/>
              <a:t>19/05/2020</a:t>
            </a:fld>
            <a:endParaRPr lang="es-ES" noProof="0" dirty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274BC01-8283-4412-A750-9470ADB35F66}" type="datetime1">
              <a:rPr lang="es-ES" noProof="0" smtClean="0"/>
              <a:pPr/>
              <a:t>19/05/2020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F2D004-E54C-407F-AA91-4A221359DF90}" type="datetime1">
              <a:rPr lang="es-ES" noProof="0" smtClean="0"/>
              <a:pPr/>
              <a:t>19/05/2020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BBCA44-E97A-4819-ABB4-139F749845ED}" type="datetime1">
              <a:rPr lang="es-ES" noProof="0" smtClean="0"/>
              <a:pPr/>
              <a:t>19/05/2020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F8CC6E-A133-489E-9766-03A4B67A1467}" type="datetime1">
              <a:rPr lang="es-ES" noProof="0" smtClean="0"/>
              <a:pPr/>
              <a:t>19/05/2020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E08610-5182-441B-90C7-6A4A9A84C431}" type="datetime1">
              <a:rPr lang="es-ES" noProof="0" smtClean="0"/>
              <a:pPr/>
              <a:t>19/05/2020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361E41A-78BD-485B-9134-D3B10F21247A}" type="datetime1">
              <a:rPr lang="es-ES" noProof="0" smtClean="0"/>
              <a:pPr/>
              <a:t>19/05/2020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40D475-64E7-4F7A-9EEE-3B47B54E1071}" type="datetime1">
              <a:rPr lang="es-ES" noProof="0" smtClean="0"/>
              <a:pPr/>
              <a:t>19/05/2020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F2E6CD-E62C-485A-AEE5-F467C10A2B50}" type="datetime1">
              <a:rPr lang="es-ES" noProof="0" smtClean="0"/>
              <a:pPr/>
              <a:t>19/05/2020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9052A6-8551-477B-8111-1FB3EA9618C2}" type="datetime1">
              <a:rPr lang="es-ES" noProof="0" smtClean="0"/>
              <a:pPr/>
              <a:t>19/05/2020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BECAFB-4914-413C-8EDD-C4819D72CDD6}" type="datetime1">
              <a:rPr lang="es-ES" noProof="0" smtClean="0"/>
              <a:pPr/>
              <a:t>19/05/2020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fld id="{47B18C25-07DC-4FD2-9915-FADBCF041A6E}" type="datetime1">
              <a:rPr lang="es-ES" noProof="0" smtClean="0"/>
              <a:pPr/>
              <a:t>19/05/2020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9008" y="618309"/>
            <a:ext cx="8679678" cy="1824446"/>
          </a:xfrm>
        </p:spPr>
        <p:txBody>
          <a:bodyPr rtlCol="0"/>
          <a:lstStyle/>
          <a:p>
            <a:pPr algn="ctr" rtl="0"/>
            <a:r>
              <a:rPr lang="es-ES" dirty="0" smtClean="0"/>
              <a:t>CLASE DE CIENCIAS    NATURALES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4" y="3108804"/>
            <a:ext cx="8705804" cy="2077150"/>
          </a:xfrm>
        </p:spPr>
        <p:txBody>
          <a:bodyPr rtlCol="0"/>
          <a:lstStyle/>
          <a:p>
            <a:pPr rtl="0"/>
            <a:r>
              <a:rPr lang="es-ES" dirty="0" smtClean="0"/>
              <a:t>MUY BUENOS DÍAS, HOY ESTAMOS A: MAYO 20 DE 2020</a:t>
            </a:r>
          </a:p>
          <a:p>
            <a:pPr rtl="0"/>
            <a:endParaRPr lang="es-ES" dirty="0"/>
          </a:p>
          <a:p>
            <a:pPr rtl="0"/>
            <a:r>
              <a:rPr lang="es-ES" dirty="0" smtClean="0"/>
              <a:t>CONOZCAMOS SOBRE:</a:t>
            </a:r>
          </a:p>
          <a:p>
            <a:pPr rtl="0"/>
            <a:endParaRPr lang="es-ES" dirty="0"/>
          </a:p>
          <a:p>
            <a:pPr rtl="0"/>
            <a:r>
              <a:rPr lang="es-ES" dirty="0" smtClean="0"/>
              <a:t> “LOS ECOSISTEMAS TROPICALES”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esta del “mig any” de la Virgen de los estudiantes – Iglesia San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32" y="158933"/>
            <a:ext cx="11639006" cy="654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600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ema Mes de María (con imágenes) | Poesía para niños, Oracion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37" y="474152"/>
            <a:ext cx="10554789" cy="599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484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osques tropicales, su importancia, utilidad, protección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3"/>
          <a:stretch/>
        </p:blipFill>
        <p:spPr bwMode="auto">
          <a:xfrm>
            <a:off x="1240972" y="1196733"/>
            <a:ext cx="9196252" cy="533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1384664" y="475289"/>
            <a:ext cx="8386354" cy="721444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S" dirty="0"/>
          </a:p>
        </p:txBody>
      </p:sp>
      <p:sp>
        <p:nvSpPr>
          <p:cNvPr id="2" name="Rectángulo 1"/>
          <p:cNvSpPr/>
          <p:nvPr/>
        </p:nvSpPr>
        <p:spPr>
          <a:xfrm>
            <a:off x="2791098" y="35605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dirty="0" smtClean="0"/>
              <a:t>ESCRIBE Y </a:t>
            </a:r>
            <a:r>
              <a:rPr lang="es-ES" dirty="0"/>
              <a:t>DIBUJA EN TU CUADERNO LAS DIAPOSITIVAS DE LA 4 A LA </a:t>
            </a:r>
            <a:r>
              <a:rPr lang="es-ES" dirty="0" smtClean="0"/>
              <a:t>8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3609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Bosques tropicales, su importancia, utilidad, protección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"/>
          <a:stretch/>
        </p:blipFill>
        <p:spPr bwMode="auto">
          <a:xfrm>
            <a:off x="979714" y="365760"/>
            <a:ext cx="10110652" cy="6061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151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deas para el ho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96" y="727028"/>
            <a:ext cx="10802983" cy="572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376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9653" y="300446"/>
            <a:ext cx="9372600" cy="747570"/>
          </a:xfrm>
        </p:spPr>
        <p:txBody>
          <a:bodyPr/>
          <a:lstStyle/>
          <a:p>
            <a:r>
              <a:rPr lang="es-CO" dirty="0" smtClean="0"/>
              <a:t>CARACTERÍSTICAS DEL BOSQUE TROPICAL</a:t>
            </a:r>
            <a:endParaRPr lang="es-CO" dirty="0"/>
          </a:p>
        </p:txBody>
      </p:sp>
      <p:pic>
        <p:nvPicPr>
          <p:cNvPr id="4098" name="Picture 2" descr="Ecosistemas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82"/>
          <a:stretch/>
        </p:blipFill>
        <p:spPr bwMode="auto">
          <a:xfrm>
            <a:off x="2252379" y="1162595"/>
            <a:ext cx="9177621" cy="550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39269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DTUTIS STORE\Documents\OLGA\IMAGEN 1 CIENCIAS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62" t="244" r="1562" b="52049"/>
          <a:stretch/>
        </p:blipFill>
        <p:spPr bwMode="auto">
          <a:xfrm>
            <a:off x="888274" y="1606732"/>
            <a:ext cx="10241280" cy="50422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888274" y="653143"/>
            <a:ext cx="10444344" cy="10972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CO" sz="2000" dirty="0" smtClean="0">
                <a:latin typeface="Arial Black" panose="020B0A04020102020204" pitchFamily="34" charset="0"/>
              </a:rPr>
              <a:t>AHORA ESCUCHA CON ATENCIÓN PARA QUE LUEGO  PUEDAS DESARROLLAR LAS ACTIVIDADES PROPUESTAS. SUBRAYA CON RESALTADOR LO MÁS IMPORTANTE. PÁGINA 355 HASTA LA 358.</a:t>
            </a:r>
            <a:endParaRPr lang="es-CO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647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DTUTIS STORE\Documents\OLGA\IMAGEN 8 CIENCIAS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19"/>
          <a:stretch/>
        </p:blipFill>
        <p:spPr bwMode="auto">
          <a:xfrm>
            <a:off x="587829" y="261258"/>
            <a:ext cx="10842171" cy="63224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24645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DTUTIS STORE\Documents\OLGA\IMAGEN 4 CIENCIAS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414"/>
          <a:stretch/>
        </p:blipFill>
        <p:spPr bwMode="auto">
          <a:xfrm>
            <a:off x="822960" y="365759"/>
            <a:ext cx="10633166" cy="62571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7511046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DTUTIS STORE\Documents\OLGA\IMAGEN 4 CIENCIAS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33"/>
          <a:stretch/>
        </p:blipFill>
        <p:spPr bwMode="auto">
          <a:xfrm>
            <a:off x="1110343" y="470263"/>
            <a:ext cx="10371907" cy="60742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53418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DTUTIS STORE\Documents\OLGA\IMAGEN 9 CIENCIAS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99"/>
          <a:stretch/>
        </p:blipFill>
        <p:spPr bwMode="auto">
          <a:xfrm>
            <a:off x="757646" y="248195"/>
            <a:ext cx="10607040" cy="64399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68940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DTUTIS STORE\Documents\OLGA\IMAGEN 9 CIENCIAS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94"/>
          <a:stretch/>
        </p:blipFill>
        <p:spPr bwMode="auto">
          <a:xfrm>
            <a:off x="561703" y="365760"/>
            <a:ext cx="11155679" cy="62832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62520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DTUTIS STORE\Documents\OLGA\IMAGEN 6 CIENCIAS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8448"/>
          <a:stretch/>
        </p:blipFill>
        <p:spPr bwMode="auto">
          <a:xfrm>
            <a:off x="809897" y="313509"/>
            <a:ext cx="10855233" cy="61917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21348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DTUTIS STORE\Documents\OLGA\IMAGEN 6 CIENCIAS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83"/>
          <a:stretch/>
        </p:blipFill>
        <p:spPr bwMode="auto">
          <a:xfrm>
            <a:off x="339634" y="300446"/>
            <a:ext cx="11273246" cy="61917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61764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-ES" dirty="0" smtClean="0"/>
              <a:t>AHORA DESCANSA,  REALIZA UNA PAUSA ACTIVA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QUE TENGAS UNA EXCELENTE TARDE Y DIOS TE ACOMPAÑE…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45684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2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Diseño de presentación para el ámbito educativo de unos niños jugando (ilustración animada, pantalla panorámica)</Template>
  <TotalTime>119</TotalTime>
  <Words>89</Words>
  <Application>Microsoft Office PowerPoint</Application>
  <PresentationFormat>Panorámica</PresentationFormat>
  <Paragraphs>14</Paragraphs>
  <Slides>16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 Black</vt:lpstr>
      <vt:lpstr>Euphemia</vt:lpstr>
      <vt:lpstr>Wingdings</vt:lpstr>
      <vt:lpstr>Niños jugando 16x9</vt:lpstr>
      <vt:lpstr>CLASE DE CIENCIAS    NATURALES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CARACTERÍSTICAS DEL BOSQUE TROPICAL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AHORA DESCANSA,  REALIZA UNA PAUSA ACTIVA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CIENCIAS    NATURALES</dc:title>
  <dc:creator>DTUTIS STORE</dc:creator>
  <cp:lastModifiedBy>Felipe Gonzalez</cp:lastModifiedBy>
  <cp:revision>10</cp:revision>
  <dcterms:created xsi:type="dcterms:W3CDTF">2020-05-19T16:45:00Z</dcterms:created>
  <dcterms:modified xsi:type="dcterms:W3CDTF">2020-05-19T23:37:05Z</dcterms:modified>
</cp:coreProperties>
</file>