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7" r:id="rId2"/>
    <p:sldId id="268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ña Emilia, madre de Juan Pablo II, ejemplo de madre | Oraciones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749" y="331789"/>
            <a:ext cx="6709893" cy="588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7229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ORACIONES PARA NIÑOS | Oraciones, Cateques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583" y="356771"/>
            <a:ext cx="9916732" cy="586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780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53793" y="1807105"/>
            <a:ext cx="10831132" cy="1825096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Mayo 13 de 2020</a:t>
            </a:r>
            <a:br>
              <a:rPr lang="es-CO" dirty="0" smtClean="0"/>
            </a:br>
            <a:r>
              <a:rPr lang="es-CO" dirty="0" smtClean="0"/>
              <a:t>Clase de ciencias naturales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878428" y="4121598"/>
            <a:ext cx="6523149" cy="685800"/>
          </a:xfrm>
        </p:spPr>
        <p:txBody>
          <a:bodyPr/>
          <a:lstStyle/>
          <a:p>
            <a:r>
              <a:rPr lang="es-CO" dirty="0" smtClean="0"/>
              <a:t>Trabajo en el texto guía: páginas 351, 352, 353, 354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88949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pPr algn="ctr"/>
            <a:r>
              <a:rPr lang="es-CO" dirty="0" smtClean="0"/>
              <a:t>LOS FACTORES BIÓTICOS O SERES VIVOS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sz="5400" dirty="0" smtClean="0">
                <a:latin typeface="Arial Black" panose="020B0A04020102020204" pitchFamily="34" charset="0"/>
              </a:rPr>
              <a:t>Adaptación: es el proceso por el que un ser vivo o sus órganos se ajustan al medio donde viven y a sus cambios.  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40698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C:\Users\Felipe\Documents\I PERIODO 2020\SEGUNDO PERIODO 2020\SEMANA DEL 11 AL 15 MAYO 202O\FOTOS DEL LIBRO MAYO12\WhatsApp Image 2020-05-12 at 11.03.29 AM.jpe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73"/>
          <a:stretch/>
        </p:blipFill>
        <p:spPr bwMode="auto">
          <a:xfrm>
            <a:off x="862885" y="296214"/>
            <a:ext cx="10663707" cy="59629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15882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C:\Users\Felipe\Documents\I PERIODO 2020\SEGUNDO PERIODO 2020\SEMANA DEL 11 AL 15 MAYO 202O\FOTOS DEL LIBRO MAYO12\WhatsApp Image 2020-05-12 at 11.03.29 AM.jpe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62"/>
          <a:stretch/>
        </p:blipFill>
        <p:spPr bwMode="auto">
          <a:xfrm>
            <a:off x="1159099" y="412124"/>
            <a:ext cx="10212945" cy="58470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53915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C:\Users\Felipe\Documents\I PERIODO 2020\SEGUNDO PERIODO 2020\SEMANA DEL 11 AL 15 MAYO 202O\FOTOS DEL LIBRO MAYO12\WhatsApp Image 2020-05-12 at 11.03.29 AM (1).jpe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940"/>
          <a:stretch/>
        </p:blipFill>
        <p:spPr bwMode="auto">
          <a:xfrm>
            <a:off x="746975" y="592428"/>
            <a:ext cx="10470523" cy="56258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8317529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C:\Users\Felipe\Documents\I PERIODO 2020\SEGUNDO PERIODO 2020\SEMANA DEL 11 AL 15 MAYO 202O\FOTOS DEL LIBRO MAYO12\WhatsApp Image 2020-05-12 at 11.03.29 AM (1).jpe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84"/>
          <a:stretch/>
        </p:blipFill>
        <p:spPr bwMode="auto">
          <a:xfrm>
            <a:off x="785611" y="373487"/>
            <a:ext cx="10728102" cy="58212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2746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C:\Users\Felipe\Documents\I PERIODO 2020\SEGUNDO PERIODO 2020\SEMANA DEL 11 AL 15 MAYO 202O\FOTOS DEL LIBRO MAYO12\WhatsApp Image 2020-05-12 at 11.03.29 AM (2).jpe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13"/>
          <a:stretch/>
        </p:blipFill>
        <p:spPr bwMode="auto">
          <a:xfrm>
            <a:off x="734097" y="772732"/>
            <a:ext cx="10702342" cy="54735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21541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C:\Users\Felipe\Documents\I PERIODO 2020\SEGUNDO PERIODO 2020\SEMANA DEL 11 AL 15 MAYO 202O\FOTOS DEL LIBRO MAYO12\WhatsApp Image 2020-05-12 at 11.03.29 AM (2).jpe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74"/>
          <a:stretch/>
        </p:blipFill>
        <p:spPr bwMode="auto">
          <a:xfrm>
            <a:off x="875763" y="566671"/>
            <a:ext cx="10676586" cy="58727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21024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C:\Users\Felipe\Documents\I PERIODO 2020\SEGUNDO PERIODO 2020\SEMANA DEL 11 AL 15 MAYO 202O\FOTOS DEL LIBRO MAYO12\WhatsApp Image 2020-05-12 at 11.03.30 AM.jpe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420"/>
          <a:stretch/>
        </p:blipFill>
        <p:spPr bwMode="auto">
          <a:xfrm>
            <a:off x="540914" y="605309"/>
            <a:ext cx="10908404" cy="57310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60101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C:\Users\Felipe\Documents\I PERIODO 2020\SEGUNDO PERIODO 2020\SEMANA DEL 11 AL 15 MAYO 202O\FOTOS DEL LIBRO MAYO12\WhatsApp Image 2020-05-12 at 11.03.30 AM.jpe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36"/>
          <a:stretch/>
        </p:blipFill>
        <p:spPr bwMode="auto">
          <a:xfrm>
            <a:off x="991673" y="412125"/>
            <a:ext cx="10586434" cy="60401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23644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pPr algn="ctr"/>
            <a:r>
              <a:rPr lang="es-CO" dirty="0" smtClean="0"/>
              <a:t>TERMINA LOS PUNTOS PENDIENTES DE CONSULTA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sz="4400" dirty="0" smtClean="0">
                <a:latin typeface="Arial Black" panose="020B0A04020102020204" pitchFamily="34" charset="0"/>
              </a:rPr>
              <a:t>Hemos terminado la clase de hoy. Descansa, toma tu lonchera y recuerda conectarte con el profesor Pablo Bonilla para la clase de educación física por ZOOM a las 9:30 a.m.</a:t>
            </a:r>
            <a:endParaRPr lang="es-CO" sz="4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0585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484</TotalTime>
  <Words>88</Words>
  <Application>Microsoft Office PowerPoint</Application>
  <PresentationFormat>Panorámica</PresentationFormat>
  <Paragraphs>6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Arial Black</vt:lpstr>
      <vt:lpstr>Century Gothic</vt:lpstr>
      <vt:lpstr>Estela de condensación</vt:lpstr>
      <vt:lpstr>Presentación de PowerPoint</vt:lpstr>
      <vt:lpstr>Presentación de PowerPoint</vt:lpstr>
      <vt:lpstr>Mayo 13 de 2020 Clase de ciencias naturales</vt:lpstr>
      <vt:lpstr>LOS FACTORES BIÓTICOS O SERES VIVOS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TERMINA LOS PUNTOS PENDIENTES DE CONSULTA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Mayo 13 de 2020 Clase de ciencias naturales</dc:title>
  <dc:creator>Felipe Gonzalez</dc:creator>
  <cp:lastModifiedBy>Felipe Gonzalez</cp:lastModifiedBy>
  <cp:revision>6</cp:revision>
  <dcterms:created xsi:type="dcterms:W3CDTF">2020-05-13T05:53:57Z</dcterms:created>
  <dcterms:modified xsi:type="dcterms:W3CDTF">2020-05-13T13:58:02Z</dcterms:modified>
</cp:coreProperties>
</file>