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72" r:id="rId3"/>
    <p:sldId id="277" r:id="rId4"/>
    <p:sldId id="273" r:id="rId5"/>
    <p:sldId id="275" r:id="rId6"/>
    <p:sldId id="278" r:id="rId7"/>
    <p:sldId id="276" r:id="rId8"/>
    <p:sldId id="279" r:id="rId9"/>
    <p:sldId id="280" r:id="rId10"/>
    <p:sldId id="281" r:id="rId11"/>
    <p:sldId id="282" r:id="rId12"/>
    <p:sldId id="283" r:id="rId13"/>
    <p:sldId id="263" r:id="rId14"/>
    <p:sldId id="284" r:id="rId1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58A6B77-4CD0-4837-888F-5450ED07382F}" type="datetime1">
              <a:rPr lang="es-ES" smtClean="0"/>
              <a:t>26/05/2020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568D-E0C5-4F7A-80C1-F7598EC89943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58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48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84E01D-FE59-4730-AF0E-FE450E404B97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6A526C-96C5-4D92-AB97-D8ADC29D42FE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8706A-82CB-4CEF-A1F3-DFFE07174E7B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8843A6-40B9-4C41-B2F4-377E2A54BFAD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ECB6EA-8F6B-4084-8E83-2F4BA16ACF8E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6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9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7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7458E2-43B4-47F5-9309-6BEE53513121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9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8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2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80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3" name="Marcador de posición de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776D7C-62EF-4BA7-B64B-98976BFFC620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Autofit/>
          </a:bodyPr>
          <a:lstStyle>
            <a:lvl1pPr algn="l" rtl="0">
              <a:defRPr sz="2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97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1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25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6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29BEB8-9E7D-46F8-9D38-0DF867B65F6C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8C5E9C56-EA05-4307-85E4-BF6C05199383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b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b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E4B513-C016-45E9-9D12-97C0FE834FFB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08D2A3-9C84-40EA-B90D-CE0CB003F11C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3FC754-5105-4120-96BF-E066A80C9168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DF62A26-CBD6-46C0-96AB-9CE431FD79E9}" type="datetime1">
              <a:rPr lang="es-ES" noProof="0" smtClean="0"/>
              <a:pPr/>
              <a:t>26/05/2020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AGwSftL_a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Q1cqLTt1dZ8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3809" y="798489"/>
            <a:ext cx="8290261" cy="1057141"/>
          </a:xfrm>
        </p:spPr>
        <p:txBody>
          <a:bodyPr rtlCol="0"/>
          <a:lstStyle/>
          <a:p>
            <a:pPr rtl="0"/>
            <a:r>
              <a:rPr lang="es-ES" dirty="0" smtClean="0"/>
              <a:t>CIENCIAS NATURALES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30759" y="2523186"/>
            <a:ext cx="7093556" cy="1134414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 smtClean="0">
                <a:latin typeface="Algerian" panose="04020705040A02060702" pitchFamily="82" charset="0"/>
              </a:rPr>
              <a:t>“LOS RECURSOS NATURALES”</a:t>
            </a:r>
            <a:endParaRPr lang="es-ES" sz="4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0761" t="35620" r="3258" b="16986"/>
          <a:stretch/>
        </p:blipFill>
        <p:spPr bwMode="auto">
          <a:xfrm>
            <a:off x="772732" y="270457"/>
            <a:ext cx="10728101" cy="6065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905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pt recursos natur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3" y="373488"/>
            <a:ext cx="10779617" cy="62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3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0845" t="19703" r="3028" b="15100"/>
          <a:stretch/>
        </p:blipFill>
        <p:spPr>
          <a:xfrm>
            <a:off x="540912" y="153569"/>
            <a:ext cx="10998557" cy="632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0318" t="20267" r="3028" b="31071"/>
          <a:stretch/>
        </p:blipFill>
        <p:spPr>
          <a:xfrm>
            <a:off x="695460" y="425001"/>
            <a:ext cx="11037194" cy="611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ué son los Recursos Renovables y no-renovables? ¿Qué es? ejempl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3" y="347729"/>
            <a:ext cx="11217499" cy="584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67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:\Users\Felipe\Downloads\IMG_20200526_174509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38"/>
          <a:stretch/>
        </p:blipFill>
        <p:spPr bwMode="auto">
          <a:xfrm>
            <a:off x="811370" y="193183"/>
            <a:ext cx="10831132" cy="60144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006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Downloads\IMG_20200526_174509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0"/>
          <a:stretch/>
        </p:blipFill>
        <p:spPr bwMode="auto">
          <a:xfrm>
            <a:off x="553792" y="579548"/>
            <a:ext cx="11243255" cy="5975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626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Downloads\IMG_20200526_174518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13"/>
          <a:stretch/>
        </p:blipFill>
        <p:spPr bwMode="auto">
          <a:xfrm>
            <a:off x="772732" y="386366"/>
            <a:ext cx="10792495" cy="61689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642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Downloads\IMG_20200526_174518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42"/>
          <a:stretch/>
        </p:blipFill>
        <p:spPr bwMode="auto">
          <a:xfrm>
            <a:off x="811370" y="566670"/>
            <a:ext cx="10908406" cy="58083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772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Downloads\IMG_20200526_174524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0"/>
          <a:stretch/>
        </p:blipFill>
        <p:spPr bwMode="auto">
          <a:xfrm rot="16200000">
            <a:off x="3045853" y="-2054182"/>
            <a:ext cx="6181861" cy="111917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591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Downloads\IMG_20200526_174524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" r="50005"/>
          <a:stretch/>
        </p:blipFill>
        <p:spPr bwMode="auto">
          <a:xfrm rot="16200000">
            <a:off x="2884868" y="-1983346"/>
            <a:ext cx="6323528" cy="110371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404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4108" y="309093"/>
            <a:ext cx="9449361" cy="1828800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s-ES" dirty="0" smtClean="0"/>
              <a:t>RECUERDA VER LOS VIDEOS: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151593" y="2742664"/>
            <a:ext cx="8165205" cy="619258"/>
          </a:xfrm>
        </p:spPr>
        <p:txBody>
          <a:bodyPr rtlCol="0"/>
          <a:lstStyle/>
          <a:p>
            <a:r>
              <a:rPr lang="es-CO" u="sng" dirty="0">
                <a:hlinkClick r:id="rId3"/>
              </a:rPr>
              <a:t>https://www.youtube.com/watch?v=vAGwSftL_ak</a:t>
            </a:r>
            <a:endParaRPr lang="es-CO" dirty="0"/>
          </a:p>
          <a:p>
            <a:endParaRPr lang="es-ES" dirty="0"/>
          </a:p>
        </p:txBody>
      </p:sp>
      <p:sp>
        <p:nvSpPr>
          <p:cNvPr id="4" name="Marcador de posición de texto 2"/>
          <p:cNvSpPr txBox="1">
            <a:spLocks/>
          </p:cNvSpPr>
          <p:nvPr/>
        </p:nvSpPr>
        <p:spPr>
          <a:xfrm>
            <a:off x="3076185" y="3966693"/>
            <a:ext cx="8165205" cy="619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u="sng" dirty="0" smtClean="0">
                <a:hlinkClick r:id="rId4"/>
              </a:rPr>
              <a:t>https://www.youtube.com/watch?v=Q1cqLTt1dZ8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HASTA AQUÍ NUESTRA CLASE DE HOY…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s-CO" dirty="0" smtClean="0"/>
              <a:t>RECUERDA CONECTARTE CON EL PROFESOR PABLO BONILLA A LAS 10:30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492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ón de natural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3_TF03431377_TF03431377.potx" id="{173A8E5F-E093-4109-A5F4-14D2A0DC49D0}" vid="{EB6DDEBC-A3DA-4194-A0FB-2A77B1D3F949}"/>
    </a:ext>
  </a:extLst>
</a:theme>
</file>

<file path=ppt/theme/theme2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naturaleza, diseño ilustrado con un paisaje (pantalla panorámica)</Template>
  <TotalTime>78</TotalTime>
  <Words>37</Words>
  <Application>Microsoft Office PowerPoint</Application>
  <PresentationFormat>Panorámica</PresentationFormat>
  <Paragraphs>9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Algerian</vt:lpstr>
      <vt:lpstr>Arial</vt:lpstr>
      <vt:lpstr>Segoe Print</vt:lpstr>
      <vt:lpstr>Ilustración de naturaleza 16x9</vt:lpstr>
      <vt:lpstr>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RECUERDA VER LOS VIDEOS:</vt:lpstr>
      <vt:lpstr>HASTA AQUÍ NUESTRA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</dc:title>
  <dc:creator>Felipe Gonzalez</dc:creator>
  <cp:lastModifiedBy>Felipe Gonzalez</cp:lastModifiedBy>
  <cp:revision>6</cp:revision>
  <dcterms:created xsi:type="dcterms:W3CDTF">2020-05-27T01:18:56Z</dcterms:created>
  <dcterms:modified xsi:type="dcterms:W3CDTF">2020-05-27T02:37:16Z</dcterms:modified>
</cp:coreProperties>
</file>