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75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476" y="540913"/>
            <a:ext cx="4723455" cy="59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7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ID_20200419_195905_1.mp4">
            <a:hlinkClick r:id="" action="ppaction://media"/>
            <a:extLst>
              <a:ext uri="{FF2B5EF4-FFF2-40B4-BE49-F238E27FC236}">
                <a16:creationId xmlns:a16="http://schemas.microsoft.com/office/drawing/2014/main" xmlns="" id="{24D6CDA4-6958-9A4A-B5ED-19D5D4394B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19125"/>
            <a:ext cx="121920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13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2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880" y="191446"/>
            <a:ext cx="5292510" cy="639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686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576" y="206062"/>
            <a:ext cx="6892848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80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210614"/>
            <a:ext cx="9263097" cy="472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043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249112"/>
            <a:ext cx="8925596" cy="485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8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52" y="321972"/>
            <a:ext cx="6114054" cy="628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1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60" y="346224"/>
            <a:ext cx="6177213" cy="609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91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909637"/>
            <a:ext cx="72675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957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53" y="454446"/>
            <a:ext cx="6277483" cy="612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621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87" y="657225"/>
            <a:ext cx="95726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30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62" y="990600"/>
            <a:ext cx="79152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19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6" y="584043"/>
            <a:ext cx="917257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7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4" y="758310"/>
            <a:ext cx="945832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17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7" y="781050"/>
            <a:ext cx="77438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3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717" y="114455"/>
            <a:ext cx="5645311" cy="660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7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43" y="156729"/>
            <a:ext cx="7939553" cy="650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89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72" y="1193309"/>
            <a:ext cx="9002869" cy="438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29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38</TotalTime>
  <Words>0</Words>
  <Application>Microsoft Office PowerPoint</Application>
  <PresentationFormat>Panorámica</PresentationFormat>
  <Paragraphs>0</Paragraphs>
  <Slides>18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Trebuchet MS</vt:lpstr>
      <vt:lpstr>Berlín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8</cp:revision>
  <dcterms:created xsi:type="dcterms:W3CDTF">2020-04-19T23:40:11Z</dcterms:created>
  <dcterms:modified xsi:type="dcterms:W3CDTF">2020-04-20T05:24:53Z</dcterms:modified>
</cp:coreProperties>
</file>