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VID_20200420_013012_1.mp4">
            <a:hlinkClick r:id="" action="ppaction://media"/>
            <a:extLst>
              <a:ext uri="{FF2B5EF4-FFF2-40B4-BE49-F238E27FC236}">
                <a16:creationId xmlns:a16="http://schemas.microsoft.com/office/drawing/2014/main" id="{B611736D-4C0D-D944-A276-3DFC2520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19125"/>
            <a:ext cx="12192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3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Celestial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Sebastian Arango Quintero</dc:creator>
  <cp:lastModifiedBy>Juan Sebastian Arango Quintero</cp:lastModifiedBy>
  <cp:revision>2</cp:revision>
  <dcterms:created xsi:type="dcterms:W3CDTF">2020-04-20T06:33:36Z</dcterms:created>
  <dcterms:modified xsi:type="dcterms:W3CDTF">2020-04-20T06:42:07Z</dcterms:modified>
</cp:coreProperties>
</file>