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0" r:id="rId4"/>
    <p:sldId id="275" r:id="rId5"/>
    <p:sldId id="271" r:id="rId6"/>
    <p:sldId id="272" r:id="rId7"/>
    <p:sldId id="267" r:id="rId8"/>
    <p:sldId id="273" r:id="rId9"/>
    <p:sldId id="274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26/04/2020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26/04/2020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olgaluciaquinteronieto3a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s-ES" dirty="0" smtClean="0"/>
              <a:t>REUNIÓN DE PADRES DE FAMILIA- VIRTUAL 1er Período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Abril 27 de 2020. hora: 7:10 a.m.</a:t>
            </a:r>
          </a:p>
          <a:p>
            <a:pPr rtl="0"/>
            <a:r>
              <a:rPr lang="es-ES" dirty="0" smtClean="0"/>
              <a:t>Muy buenos días para </a:t>
            </a:r>
            <a:r>
              <a:rPr lang="es-ES" dirty="0" err="1" smtClean="0"/>
              <a:t>tod@s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/>
              <a:t>AGENDA DE LA REUNIÓN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Oración</a:t>
            </a:r>
          </a:p>
          <a:p>
            <a:pPr rtl="0"/>
            <a:r>
              <a:rPr lang="es-ES" dirty="0" smtClean="0"/>
              <a:t>Asistencia de los padres de familia.</a:t>
            </a:r>
          </a:p>
          <a:p>
            <a:pPr rtl="0"/>
            <a:r>
              <a:rPr lang="es-ES" dirty="0" smtClean="0"/>
              <a:t>Socialización del cuadro de honor.</a:t>
            </a:r>
          </a:p>
          <a:p>
            <a:pPr rtl="0"/>
            <a:r>
              <a:rPr lang="es-ES" dirty="0" smtClean="0"/>
              <a:t>Informe general de los estudiantes.</a:t>
            </a:r>
          </a:p>
          <a:p>
            <a:pPr rtl="0"/>
            <a:r>
              <a:rPr lang="es-ES" dirty="0" smtClean="0"/>
              <a:t>Recomendaciones.</a:t>
            </a:r>
          </a:p>
          <a:p>
            <a:pPr rtl="0"/>
            <a:r>
              <a:rPr lang="es-ES" dirty="0" smtClean="0"/>
              <a:t>Proposiciones y varios.</a:t>
            </a:r>
          </a:p>
          <a:p>
            <a:pPr rtl="0"/>
            <a:r>
              <a:rPr lang="es-ES" dirty="0" smtClean="0"/>
              <a:t>Entrega de boletines de forma virtual.</a:t>
            </a: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dissolve/>
        <p:sndAc>
          <p:stSnd>
            <p:snd r:embed="rId3" name="laser.wav"/>
          </p:stSnd>
        </p:sndAc>
      </p:transition>
    </mc:Choice>
    <mc:Fallback xmlns="">
      <p:transition spd="slow">
        <p:dissolv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3"/>
          <a:srcRect l="35387" t="13130" r="34189" b="6234"/>
          <a:stretch/>
        </p:blipFill>
        <p:spPr bwMode="auto">
          <a:xfrm>
            <a:off x="965915" y="386365"/>
            <a:ext cx="10058400" cy="5731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799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                   REFLEXIÓN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08213" y="1600200"/>
            <a:ext cx="9372600" cy="436271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CO" b="1" dirty="0" smtClean="0"/>
              <a:t>Al despertar </a:t>
            </a:r>
            <a:r>
              <a:rPr lang="es-CO" dirty="0" smtClean="0"/>
              <a:t>esta mañana me preguntaba ¿Qué voy a hacer con mi vida?</a:t>
            </a:r>
          </a:p>
          <a:p>
            <a:pPr marL="45720" indent="0">
              <a:buNone/>
            </a:pPr>
            <a:r>
              <a:rPr lang="es-CO" dirty="0" smtClean="0"/>
              <a:t>Y ahí mismo en mi habitación encontré la respuesta…</a:t>
            </a:r>
          </a:p>
          <a:p>
            <a:pPr marL="45720" indent="0">
              <a:buNone/>
            </a:pPr>
            <a:r>
              <a:rPr lang="es-CO" b="1" dirty="0" smtClean="0"/>
              <a:t>El techo </a:t>
            </a:r>
            <a:r>
              <a:rPr lang="es-CO" dirty="0" smtClean="0"/>
              <a:t>me dijo: Tu puedes llegar alto.</a:t>
            </a:r>
          </a:p>
          <a:p>
            <a:pPr marL="45720" indent="0">
              <a:buNone/>
            </a:pPr>
            <a:r>
              <a:rPr lang="es-CO" b="1" dirty="0" smtClean="0"/>
              <a:t>La ventana </a:t>
            </a:r>
            <a:r>
              <a:rPr lang="es-CO" dirty="0" smtClean="0"/>
              <a:t>me dijo: Observa y disfruta lo maravilloso que hay en el universo.</a:t>
            </a:r>
          </a:p>
          <a:p>
            <a:pPr marL="45720" indent="0">
              <a:buNone/>
            </a:pPr>
            <a:r>
              <a:rPr lang="es-CO" b="1" dirty="0" smtClean="0"/>
              <a:t>El reloj </a:t>
            </a:r>
            <a:r>
              <a:rPr lang="es-CO" dirty="0" smtClean="0"/>
              <a:t>me dijo: Valora!!! . Cada segundo de tu vida cuenta.</a:t>
            </a:r>
          </a:p>
          <a:p>
            <a:pPr marL="45720" indent="0">
              <a:buNone/>
            </a:pPr>
            <a:r>
              <a:rPr lang="es-CO" b="1" dirty="0" smtClean="0"/>
              <a:t>El espejo </a:t>
            </a:r>
            <a:r>
              <a:rPr lang="es-CO" dirty="0" smtClean="0"/>
              <a:t>me dijo: auto-examínate antes de actuar.</a:t>
            </a:r>
          </a:p>
          <a:p>
            <a:pPr marL="45720" indent="0">
              <a:buNone/>
            </a:pPr>
            <a:r>
              <a:rPr lang="es-CO" b="1" dirty="0" smtClean="0"/>
              <a:t>El calendario </a:t>
            </a:r>
            <a:r>
              <a:rPr lang="es-CO" dirty="0" smtClean="0"/>
              <a:t>me dijo: Actualízate!!! Vive el presente.</a:t>
            </a:r>
          </a:p>
          <a:p>
            <a:pPr marL="45720" indent="0">
              <a:buNone/>
            </a:pPr>
            <a:r>
              <a:rPr lang="es-CO" b="1" dirty="0" smtClean="0"/>
              <a:t>La puerta </a:t>
            </a:r>
            <a:r>
              <a:rPr lang="es-CO" dirty="0" smtClean="0"/>
              <a:t>me dijo: Abre la mente y el corazón para luchar por tus metas.</a:t>
            </a:r>
          </a:p>
          <a:p>
            <a:pPr marL="45720" indent="0">
              <a:buNone/>
            </a:pPr>
            <a:r>
              <a:rPr lang="es-CO" b="1" dirty="0" smtClean="0"/>
              <a:t>El piso me dijo</a:t>
            </a:r>
            <a:r>
              <a:rPr lang="es-CO" dirty="0" smtClean="0"/>
              <a:t>: Arrodíllate y nunca te olvides de orar a Dios. </a:t>
            </a:r>
          </a:p>
          <a:p>
            <a:pPr marL="45720" indent="0">
              <a:buNone/>
            </a:pPr>
            <a:endParaRPr lang="es-CO" dirty="0" smtClean="0"/>
          </a:p>
          <a:p>
            <a:pPr marL="4572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933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1130" t="25035" r="21744" b="1547"/>
          <a:stretch/>
        </p:blipFill>
        <p:spPr>
          <a:xfrm>
            <a:off x="1390919" y="552463"/>
            <a:ext cx="8873543" cy="556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21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0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INFORME GENERAL DEL GRUPO 3 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s-CO" dirty="0" smtClean="0"/>
              <a:t>Mi grupo se </a:t>
            </a:r>
            <a:r>
              <a:rPr lang="es-CO" dirty="0" smtClean="0"/>
              <a:t>caracteriza </a:t>
            </a:r>
            <a:r>
              <a:rPr lang="es-CO" dirty="0" smtClean="0"/>
              <a:t>por ser:</a:t>
            </a:r>
          </a:p>
          <a:p>
            <a:pPr algn="ctr"/>
            <a:r>
              <a:rPr lang="es-CO" dirty="0" smtClean="0"/>
              <a:t>Alegres, unidos participativos, cariñosos, y comprometidos.</a:t>
            </a:r>
          </a:p>
          <a:p>
            <a:pPr algn="ctr"/>
            <a:r>
              <a:rPr lang="es-CO" dirty="0" smtClean="0"/>
              <a:t>Tienen disposición para aprender y realizar las actividades propuestas por los docentes.</a:t>
            </a:r>
          </a:p>
          <a:p>
            <a:pPr algn="ctr"/>
            <a:r>
              <a:rPr lang="es-CO" dirty="0" smtClean="0"/>
              <a:t>Se destacan por su responsabilidad y entusiasmo al desarrollar cada actividad programada por la institución.</a:t>
            </a:r>
          </a:p>
          <a:p>
            <a:pPr algn="ctr"/>
            <a:r>
              <a:rPr lang="es-CO" dirty="0" smtClean="0"/>
              <a:t>Los felicitamos e invitamos a continuar constante en estas fortalezas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dirty="0" smtClean="0"/>
              <a:t>En algunos casos muy puntuales es necesario mejorar la actitud de escucha, en el aula de clase.</a:t>
            </a:r>
          </a:p>
          <a:p>
            <a:r>
              <a:rPr lang="es-CO" dirty="0" smtClean="0"/>
              <a:t>La disposición y compromiso al desarrollar las actividades propuestas en clase, en el aula 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56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2428" y="1775201"/>
            <a:ext cx="3325455" cy="2322178"/>
          </a:xfrm>
        </p:spPr>
        <p:txBody>
          <a:bodyPr rtlCol="0"/>
          <a:lstStyle/>
          <a:p>
            <a:pPr rtl="0"/>
            <a:r>
              <a:rPr lang="es-ES" dirty="0" smtClean="0"/>
              <a:t>RECOMENDACIONES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565047" y="1007678"/>
            <a:ext cx="6858000" cy="4800600"/>
          </a:xfrm>
        </p:spPr>
        <p:txBody>
          <a:bodyPr rtlCol="0">
            <a:normAutofit fontScale="62500" lnSpcReduction="20000"/>
          </a:bodyPr>
          <a:lstStyle/>
          <a:p>
            <a:pPr marL="45720" indent="0" rtl="0">
              <a:buNone/>
            </a:pPr>
            <a:endParaRPr lang="es-ES" dirty="0" smtClean="0"/>
          </a:p>
          <a:p>
            <a:pPr rtl="0"/>
            <a:r>
              <a:rPr lang="es-ES" dirty="0" smtClean="0"/>
              <a:t>Seguiremos trabajando con explicaciones de las clases mediante diapositivas y video, audio y otros.</a:t>
            </a:r>
          </a:p>
          <a:p>
            <a:pPr rtl="0"/>
            <a:r>
              <a:rPr lang="es-ES" dirty="0" smtClean="0"/>
              <a:t>Instrucciones mediante el blog.</a:t>
            </a:r>
          </a:p>
          <a:p>
            <a:pPr rtl="0"/>
            <a:r>
              <a:rPr lang="es-ES" dirty="0" smtClean="0"/>
              <a:t>Recuerden enviar las evidencias a mi correo </a:t>
            </a:r>
            <a:r>
              <a:rPr lang="es-ES" dirty="0" smtClean="0">
                <a:hlinkClick r:id="rId3"/>
              </a:rPr>
              <a:t>olgaluciaquinteronieto3a@Gmail.com</a:t>
            </a:r>
            <a:endParaRPr lang="es-ES" dirty="0" smtClean="0"/>
          </a:p>
          <a:p>
            <a:pPr algn="just" rtl="0"/>
            <a:r>
              <a:rPr lang="es-ES" dirty="0" smtClean="0"/>
              <a:t>Siempre se les dará plazo hasta el sábado o domingo de la semana para enviar las evidencias. Las cuales se revisarán a partir del lunes de la semana siguiente en la jornada laboral.</a:t>
            </a:r>
          </a:p>
          <a:p>
            <a:pPr algn="just" rtl="0"/>
            <a:r>
              <a:rPr lang="es-ES" dirty="0" smtClean="0"/>
              <a:t>Los estudiantes deben realizar las consignas en los cuadernos, ya que además de quedar las definiciones importantes para desarrollar los talleres, están ejercitando la transcripción y escritura, que es bien importante afianzar y agilizar en este grado.</a:t>
            </a:r>
          </a:p>
          <a:p>
            <a:pPr algn="just" rtl="0"/>
            <a:r>
              <a:rPr lang="es-ES" dirty="0" smtClean="0"/>
              <a:t>Recordar y tener presente la parte financiera con el colegio.</a:t>
            </a:r>
          </a:p>
          <a:p>
            <a:pPr rtl="0"/>
            <a:endParaRPr lang="es-ES" dirty="0" smtClean="0"/>
          </a:p>
          <a:p>
            <a:pPr marL="45720" indent="0" rtl="0">
              <a:buNone/>
            </a:pPr>
            <a:r>
              <a:rPr lang="es-ES" dirty="0" smtClean="0"/>
              <a:t>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0163" y="1493950"/>
            <a:ext cx="9790652" cy="2592276"/>
          </a:xfrm>
        </p:spPr>
        <p:txBody>
          <a:bodyPr/>
          <a:lstStyle/>
          <a:p>
            <a:r>
              <a:rPr lang="es-CO" dirty="0" smtClean="0"/>
              <a:t>  PROPOSICIONES Y VARIOS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Participar de forma ordenada y con el debido respeto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776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6677" y="566670"/>
            <a:ext cx="10164138" cy="3519555"/>
          </a:xfrm>
        </p:spPr>
        <p:txBody>
          <a:bodyPr>
            <a:normAutofit/>
          </a:bodyPr>
          <a:lstStyle/>
          <a:p>
            <a:pPr algn="ctr"/>
            <a:r>
              <a:rPr lang="es-CO" dirty="0" smtClean="0"/>
              <a:t>Terminamos la reunión para enviar los informes a los correos de los niños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1600312"/>
          </a:xfrm>
        </p:spPr>
        <p:txBody>
          <a:bodyPr>
            <a:normAutofit/>
          </a:bodyPr>
          <a:lstStyle/>
          <a:p>
            <a:r>
              <a:rPr lang="es-CO" dirty="0" smtClean="0"/>
              <a:t>Mil gracias por su participación y confianza.</a:t>
            </a:r>
          </a:p>
          <a:p>
            <a:r>
              <a:rPr lang="es-CO" dirty="0" smtClean="0"/>
              <a:t>Les deseo un feliz y bendecido día…</a:t>
            </a:r>
          </a:p>
          <a:p>
            <a:r>
              <a:rPr lang="es-CO" dirty="0" smtClean="0"/>
              <a:t>                        Olga Lucía Quintero Nieto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3208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149</TotalTime>
  <Words>447</Words>
  <Application>Microsoft Office PowerPoint</Application>
  <PresentationFormat>Panorámica</PresentationFormat>
  <Paragraphs>48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Euphemia</vt:lpstr>
      <vt:lpstr>Wingdings</vt:lpstr>
      <vt:lpstr>Niños jugando 16x9</vt:lpstr>
      <vt:lpstr>REUNIÓN DE PADRES DE FAMILIA- VIRTUAL 1er Período</vt:lpstr>
      <vt:lpstr>AGENDA DE LA REUNIÓN</vt:lpstr>
      <vt:lpstr>Presentación de PowerPoint</vt:lpstr>
      <vt:lpstr>                   REFLEXIÓN </vt:lpstr>
      <vt:lpstr>Presentación de PowerPoint</vt:lpstr>
      <vt:lpstr>INFORME GENERAL DEL GRUPO 3 A</vt:lpstr>
      <vt:lpstr>RECOMENDACIONES</vt:lpstr>
      <vt:lpstr>  PROPOSICIONES Y VARIOS</vt:lpstr>
      <vt:lpstr>Terminamos la reunión para enviar los informes a los correos de los niños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Felipe Gonzalez</dc:creator>
  <cp:lastModifiedBy>Felipe Gonzalez</cp:lastModifiedBy>
  <cp:revision>17</cp:revision>
  <dcterms:created xsi:type="dcterms:W3CDTF">2020-04-25T21:08:16Z</dcterms:created>
  <dcterms:modified xsi:type="dcterms:W3CDTF">2020-04-27T02:01:07Z</dcterms:modified>
</cp:coreProperties>
</file>