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46NH8XwfTs" TargetMode="External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LWaaz9OWbDk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DÍA DEL IDIOMA 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68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5" y="3429000"/>
            <a:ext cx="7838256" cy="3096344"/>
          </a:xfrm>
        </p:spPr>
        <p:txBody>
          <a:bodyPr/>
          <a:lstStyle/>
          <a:p>
            <a:r>
              <a:rPr lang="es-CO" dirty="0" smtClean="0"/>
              <a:t>Programa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7920880" cy="3801576"/>
          </a:xfrm>
        </p:spPr>
        <p:txBody>
          <a:bodyPr/>
          <a:lstStyle/>
          <a:p>
            <a:r>
              <a:rPr lang="es-CO" sz="3200" smtClean="0">
                <a:latin typeface="Arial" pitchFamily="34" charset="0"/>
                <a:cs typeface="Arial" pitchFamily="34" charset="0"/>
              </a:rPr>
              <a:t>Himno </a:t>
            </a:r>
            <a:r>
              <a:rPr lang="es-CO" sz="3200" dirty="0" smtClean="0">
                <a:latin typeface="Arial" pitchFamily="34" charset="0"/>
                <a:cs typeface="Arial" pitchFamily="34" charset="0"/>
              </a:rPr>
              <a:t>nacional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Lectura “Día del idioma”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Video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Exaltación del estudiante con mejor promedio. 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lustraciones, imágenes y vectores de stock sobre Niños+leyendo+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02292"/>
            <a:ext cx="3168352" cy="312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89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drumroll.wav"/>
          </p:stSnd>
        </p:sndAc>
      </p:transition>
    </mc:Choice>
    <mc:Fallback xmlns="">
      <p:transition spd="slow">
        <p:dissolv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es-CO" dirty="0" smtClean="0">
                <a:latin typeface="Algerian" pitchFamily="82" charset="0"/>
              </a:rPr>
              <a:t>DÍA DEL IDIOMA </a:t>
            </a:r>
            <a:endParaRPr lang="es-CO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4887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0359"/>
            <a:ext cx="1397348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45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229600" cy="6120680"/>
          </a:xfrm>
        </p:spPr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u="sng" dirty="0" smtClean="0">
              <a:solidFill>
                <a:srgbClr val="0000FF"/>
              </a:solidFill>
              <a:ea typeface="Calibri"/>
              <a:cs typeface="Times New Roman"/>
              <a:hlinkClick r:id="rId3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 smtClean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3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3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 smtClean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3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3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5688632" cy="318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93854"/>
            <a:ext cx="2456978" cy="272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195736" y="4149081"/>
            <a:ext cx="6552728" cy="169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s-CO" sz="2000" u="sng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  <a:hlinkClick r:id="rId3"/>
              </a:rPr>
              <a:t>https://www.youtube.com/watch?v=O46NH8XwfTs</a:t>
            </a:r>
            <a:r>
              <a:rPr lang="es-CO" sz="20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PRMARIA </a:t>
            </a:r>
          </a:p>
          <a:p>
            <a:pPr marL="342900" lvl="0" indent="-34290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  <a:hlinkClick r:id="rId6"/>
              </a:rPr>
              <a:t>https://www.youtube.com/watch?v=LWaaz9OWbDk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 BACHILLERATO </a:t>
            </a:r>
            <a:endParaRPr lang="es-CO" sz="2000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34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7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lgerian" pitchFamily="82" charset="0"/>
              </a:rPr>
              <a:t>ESTUDIANTE DESTACADO </a:t>
            </a:r>
            <a:endParaRPr lang="es-CO" dirty="0">
              <a:latin typeface="Algerian" pitchFamily="8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2533320" cy="238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7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9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Rectángulo redondeado"/>
          <p:cNvSpPr/>
          <p:nvPr/>
        </p:nvSpPr>
        <p:spPr>
          <a:xfrm>
            <a:off x="2409230" y="897512"/>
            <a:ext cx="4248472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CO" dirty="0" smtClean="0">
                <a:solidFill>
                  <a:prstClr val="black"/>
                </a:solidFill>
              </a:rPr>
              <a:t>LUCIANA MONCADA OCAMPO </a:t>
            </a:r>
            <a:endParaRPr lang="es-CO" dirty="0">
              <a:solidFill>
                <a:prstClr val="black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555776" y="312737"/>
            <a:ext cx="3955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Algerian" pitchFamily="82" charset="0"/>
              </a:rPr>
              <a:t>¡FELICITACIONES!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39536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0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136904" cy="3831290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DAMOS POR TERMINADA LA IZADA DE BANDERA CON EL HIMNO AL COLEGIO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O" dirty="0" smtClean="0"/>
              <a:t>Agradecemos su valiosa participación en esta importante celebración.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9317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</TotalTime>
  <Words>60</Words>
  <Application>Microsoft Office PowerPoint</Application>
  <PresentationFormat>Presentación en pantalla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Algerian</vt:lpstr>
      <vt:lpstr>Arial</vt:lpstr>
      <vt:lpstr>Calibri</vt:lpstr>
      <vt:lpstr>Georgia</vt:lpstr>
      <vt:lpstr>Times New Roman</vt:lpstr>
      <vt:lpstr>Trebuchet MS</vt:lpstr>
      <vt:lpstr>Transmisión de listas</vt:lpstr>
      <vt:lpstr>DÍA DEL IDIOMA </vt:lpstr>
      <vt:lpstr>Programa </vt:lpstr>
      <vt:lpstr>DÍA DEL IDIOMA </vt:lpstr>
      <vt:lpstr>Presentación de PowerPoint</vt:lpstr>
      <vt:lpstr>ESTUDIANTE DESTACADO </vt:lpstr>
      <vt:lpstr>DAMOS POR TERMINADA LA IZADA DE BANDERA CON EL HIMNO AL COLEGIO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DEL IDIOMA</dc:title>
  <dc:creator>pc-2015</dc:creator>
  <cp:lastModifiedBy>Felipe Gonzalez</cp:lastModifiedBy>
  <cp:revision>16</cp:revision>
  <dcterms:created xsi:type="dcterms:W3CDTF">2020-04-23T16:02:09Z</dcterms:created>
  <dcterms:modified xsi:type="dcterms:W3CDTF">2020-04-27T17:28:09Z</dcterms:modified>
</cp:coreProperties>
</file>