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embeddedFontLst>
    <p:embeddedFont>
      <p:font typeface="Radley" panose="020B0604020202020204" charset="0"/>
      <p:regular r:id="rId8"/>
      <p:italic r:id="rId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8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2609151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474524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96858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479497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469987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83b5cc2a9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g83b5cc2a9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3143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2pPr>
            <a:lvl3pPr lvl="2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3pPr>
            <a:lvl4pPr lvl="3" algn="ct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4pPr>
            <a:lvl5pPr lvl="4" algn="ct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>
            <a:spLocks noGrp="1"/>
          </p:cNvSpPr>
          <p:nvPr>
            <p:ph type="pic" idx="2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1pPr>
            <a:lvl2pPr marL="914400" lvl="1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2pPr>
            <a:lvl3pPr marL="1371600" lvl="2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1pPr>
            <a:lvl2pPr marL="914400" lvl="1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2pPr>
            <a:lvl3pPr marL="1371600" lvl="2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ÉTICA Y VALORES HUMANOS</a:t>
            </a:r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adley"/>
              <a:buNone/>
            </a:pPr>
            <a:r>
              <a:rPr lang="en-US" sz="3200" b="0" i="0" u="none">
                <a:solidFill>
                  <a:schemeClr val="lt1"/>
                </a:solidFill>
                <a:latin typeface="Radley"/>
                <a:ea typeface="Radley"/>
                <a:cs typeface="Radley"/>
                <a:sym typeface="Radley"/>
              </a:rPr>
              <a:t>Segundo Periodo - 2020</a:t>
            </a:r>
            <a:endParaRPr/>
          </a:p>
        </p:txBody>
      </p:sp>
      <p:sp>
        <p:nvSpPr>
          <p:cNvPr id="86" name="Google Shape;86;p13"/>
          <p:cNvSpPr txBox="1"/>
          <p:nvPr/>
        </p:nvSpPr>
        <p:spPr>
          <a:xfrm>
            <a:off x="36512" y="374650"/>
            <a:ext cx="91440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dley"/>
              <a:buNone/>
            </a:pPr>
            <a:r>
              <a:rPr lang="en-US" sz="3600" b="0" i="0" u="none" strike="noStrike" cap="none">
                <a:solidFill>
                  <a:schemeClr val="lt1"/>
                </a:solidFill>
                <a:latin typeface="Radley"/>
                <a:ea typeface="Radley"/>
                <a:cs typeface="Radley"/>
                <a:sym typeface="Radley"/>
              </a:rPr>
              <a:t>Colegio Católico Baltasar Álvarez Restrepo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title"/>
          </p:nvPr>
        </p:nvSpPr>
        <p:spPr>
          <a:xfrm>
            <a:off x="457200" y="14843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Radley"/>
              <a:buNone/>
            </a:pPr>
            <a:r>
              <a:rPr lang="en-US" sz="4400" b="0" i="0" u="none">
                <a:solidFill>
                  <a:schemeClr val="lt1"/>
                </a:solidFill>
                <a:latin typeface="Radley"/>
                <a:ea typeface="Radley"/>
                <a:cs typeface="Radley"/>
                <a:sym typeface="Radley"/>
              </a:rPr>
              <a:t>Temas en Articulación con ciencias, religión y castellano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/>
          <p:nvPr/>
        </p:nvSpPr>
        <p:spPr>
          <a:xfrm>
            <a:off x="446087" y="188912"/>
            <a:ext cx="8374062" cy="4968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Char char="•"/>
            </a:pPr>
            <a:r>
              <a:rPr lang="en-US" sz="2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El amor (Significado de la Semana Santa)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Char char="•"/>
            </a:pPr>
            <a:r>
              <a:rPr lang="en-US" sz="2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Amistad sincera (Significado de la Semana Santa)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Char char="•"/>
            </a:pPr>
            <a:r>
              <a:rPr lang="en-US" sz="2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Compartir (Significado de la Semana Santa)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Char char="•"/>
            </a:pPr>
            <a:r>
              <a:rPr lang="en-US" sz="2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Hacer el bien (buenas obras) – Cuidado del medio ambiente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Char char="•"/>
            </a:pPr>
            <a:r>
              <a:rPr lang="en-US" sz="2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Descubramos quienes somos (Español)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Char char="•"/>
            </a:pPr>
            <a:r>
              <a:rPr lang="en-US" sz="2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Expresar lo que pensamos (Español)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Char char="•"/>
            </a:pPr>
            <a:r>
              <a:rPr lang="en-US" sz="2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Hablar es maravilloso (Español)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Char char="•"/>
            </a:pPr>
            <a:r>
              <a:rPr lang="en-US" sz="2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La palabra es algo muy valioso.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/>
          <p:nvPr/>
        </p:nvSpPr>
        <p:spPr>
          <a:xfrm>
            <a:off x="395287" y="549275"/>
            <a:ext cx="8353425" cy="3230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Radley"/>
              <a:buNone/>
            </a:pPr>
            <a:r>
              <a:rPr lang="en-US" sz="4400" b="0" i="0" u="none" strike="noStrike" cap="none">
                <a:solidFill>
                  <a:schemeClr val="lt1"/>
                </a:solidFill>
                <a:latin typeface="Radley"/>
                <a:ea typeface="Radley"/>
                <a:cs typeface="Radley"/>
                <a:sym typeface="Radley"/>
              </a:rPr>
              <a:t>METODOLOGÍA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Radley"/>
              <a:ea typeface="Radley"/>
              <a:cs typeface="Radley"/>
              <a:sym typeface="Radley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Radley"/>
              <a:ea typeface="Radley"/>
              <a:cs typeface="Radley"/>
              <a:sym typeface="Radley"/>
            </a:endParaRPr>
          </a:p>
          <a:p>
            <a:pPr marL="0" marR="0" lvl="0" indent="-203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lt1"/>
                </a:solidFill>
                <a:latin typeface="Radley"/>
                <a:ea typeface="Radley"/>
                <a:cs typeface="Radley"/>
                <a:sym typeface="Radley"/>
              </a:rPr>
              <a:t>Encuentros virtuales</a:t>
            </a:r>
            <a:endParaRPr/>
          </a:p>
          <a:p>
            <a:pPr marL="0" marR="0" lvl="0" indent="-203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lt1"/>
                </a:solidFill>
                <a:latin typeface="Radley"/>
                <a:ea typeface="Radley"/>
                <a:cs typeface="Radley"/>
                <a:sym typeface="Radley"/>
              </a:rPr>
              <a:t>Videos explicativos</a:t>
            </a:r>
            <a:endParaRPr/>
          </a:p>
          <a:p>
            <a:pPr marL="0" marR="0" lvl="0" indent="-203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lt1"/>
                </a:solidFill>
                <a:latin typeface="Radley"/>
                <a:ea typeface="Radley"/>
                <a:cs typeface="Radley"/>
                <a:sym typeface="Radley"/>
              </a:rPr>
              <a:t>Talleres semanales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7"/>
          <p:cNvSpPr txBox="1"/>
          <p:nvPr/>
        </p:nvSpPr>
        <p:spPr>
          <a:xfrm>
            <a:off x="395287" y="549275"/>
            <a:ext cx="8353500" cy="3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Radley"/>
              <a:buNone/>
            </a:pPr>
            <a:r>
              <a:rPr lang="en-US" sz="4400" b="0" i="0" u="none" strike="noStrike" cap="none">
                <a:solidFill>
                  <a:schemeClr val="lt1"/>
                </a:solidFill>
                <a:latin typeface="Radley"/>
                <a:ea typeface="Radley"/>
                <a:cs typeface="Radley"/>
                <a:sym typeface="Radley"/>
              </a:rPr>
              <a:t>EVALUA</a:t>
            </a:r>
            <a:r>
              <a:rPr lang="en-US" sz="4400">
                <a:solidFill>
                  <a:schemeClr val="lt1"/>
                </a:solidFill>
                <a:latin typeface="Radley"/>
                <a:ea typeface="Radley"/>
                <a:cs typeface="Radley"/>
                <a:sym typeface="Radley"/>
              </a:rPr>
              <a:t>CIÓ</a:t>
            </a:r>
            <a:r>
              <a:rPr lang="en-US" sz="4400" b="0" i="0" u="none" strike="noStrike" cap="none">
                <a:solidFill>
                  <a:schemeClr val="lt1"/>
                </a:solidFill>
                <a:latin typeface="Radley"/>
                <a:ea typeface="Radley"/>
                <a:cs typeface="Radley"/>
                <a:sym typeface="Radley"/>
              </a:rPr>
              <a:t>N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Radley"/>
              <a:ea typeface="Radley"/>
              <a:cs typeface="Radley"/>
              <a:sym typeface="Radley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Radley"/>
              <a:ea typeface="Radley"/>
              <a:cs typeface="Radley"/>
              <a:sym typeface="Radley"/>
            </a:endParaRPr>
          </a:p>
          <a:p>
            <a:pPr marL="0" marR="0" lvl="0" indent="-203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lt1"/>
                </a:solidFill>
                <a:latin typeface="Radley"/>
                <a:ea typeface="Radley"/>
                <a:cs typeface="Radley"/>
                <a:sym typeface="Radley"/>
              </a:rPr>
              <a:t>Proceso</a:t>
            </a:r>
            <a:endParaRPr/>
          </a:p>
          <a:p>
            <a:pPr marL="0" marR="0" lvl="0" indent="-203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lt1"/>
                </a:solidFill>
                <a:latin typeface="Radley"/>
                <a:ea typeface="Radley"/>
                <a:cs typeface="Radley"/>
                <a:sym typeface="Radley"/>
              </a:rPr>
              <a:t>Envío de evidencias de trabajo</a:t>
            </a:r>
            <a:endParaRPr/>
          </a:p>
          <a:p>
            <a:pPr marL="0" marR="0" lvl="0" indent="-203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lt1"/>
                </a:solidFill>
                <a:latin typeface="Radley"/>
                <a:ea typeface="Radley"/>
                <a:cs typeface="Radley"/>
                <a:sym typeface="Radley"/>
              </a:rPr>
              <a:t>Envío de talleres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</Words>
  <Application>Microsoft Office PowerPoint</Application>
  <PresentationFormat>Presentación en pantalla (4:3)</PresentationFormat>
  <Paragraphs>24</Paragraphs>
  <Slides>5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8" baseType="lpstr">
      <vt:lpstr>Radley</vt:lpstr>
      <vt:lpstr>Arial</vt:lpstr>
      <vt:lpstr>Diseño predeterminado</vt:lpstr>
      <vt:lpstr>ÉTICA Y VALORES HUMANOS</vt:lpstr>
      <vt:lpstr>Temas en Articulación con ciencias, religión y castellano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ÉTICA Y VALORES HUMANOS</dc:title>
  <dc:creator>User</dc:creator>
  <cp:lastModifiedBy>Felipe Gonzalez</cp:lastModifiedBy>
  <cp:revision>1</cp:revision>
  <dcterms:modified xsi:type="dcterms:W3CDTF">2020-04-20T05:43:41Z</dcterms:modified>
</cp:coreProperties>
</file>